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 id="2147483684" r:id="rId3"/>
    <p:sldMasterId id="2147483686" r:id="rId4"/>
  </p:sldMasterIdLst>
  <p:notesMasterIdLst>
    <p:notesMasterId r:id="rId25"/>
  </p:notesMasterIdLst>
  <p:sldIdLst>
    <p:sldId id="256" r:id="rId5"/>
    <p:sldId id="273" r:id="rId6"/>
    <p:sldId id="277" r:id="rId7"/>
    <p:sldId id="275" r:id="rId8"/>
    <p:sldId id="27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Lst>
  <p:sldSz cx="9144000" cy="5143500" type="screen16x9"/>
  <p:notesSz cx="6858000" cy="9144000"/>
  <p:embeddedFontLst>
    <p:embeddedFont>
      <p:font typeface="Arial Rounded MT Bold" panose="020F0704030504030204" pitchFamily="34" charset="0"/>
      <p:regular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Lato" panose="020B0604020202020204" charset="0"/>
      <p:regular r:id="rId33"/>
      <p:bold r:id="rId34"/>
      <p:italic r:id="rId35"/>
      <p:boldItalic r:id="rId36"/>
    </p:embeddedFont>
    <p:embeddedFont>
      <p:font typeface="Proxima Nova" panose="020B0604020202020204" charset="0"/>
      <p:regular r:id="rId37"/>
      <p:bold r:id="rId38"/>
      <p:italic r:id="rId39"/>
      <p:boldItalic r:id="rId40"/>
    </p:embeddedFont>
    <p:embeddedFont>
      <p:font typeface="Raleway" panose="020B0604020202020204" charset="0"/>
      <p:regular r:id="rId41"/>
      <p:bold r:id="rId42"/>
      <p:italic r:id="rId43"/>
      <p:boldItalic r:id="rId44"/>
    </p:embeddedFont>
    <p:embeddedFont>
      <p:font typeface="Roboto"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882"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 Target="slides/slide4.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9CE2D9-9F84-4904-91CF-08905704B3A4}"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GB"/>
        </a:p>
      </dgm:t>
    </dgm:pt>
    <dgm:pt modelId="{E1F2300F-AD87-49DD-8995-917244720B87}">
      <dgm:prSet phldrT="[Text]"/>
      <dgm:spPr/>
      <dgm:t>
        <a:bodyPr/>
        <a:lstStyle/>
        <a:p>
          <a:r>
            <a:rPr lang="en-GB" dirty="0">
              <a:solidFill>
                <a:schemeClr val="tx1"/>
              </a:solidFill>
            </a:rPr>
            <a:t>Community </a:t>
          </a:r>
        </a:p>
      </dgm:t>
    </dgm:pt>
    <dgm:pt modelId="{D027B752-B953-442A-B9B5-3E6C6E1CA864}" type="parTrans" cxnId="{1471D149-CC23-426E-B2B2-B4DA845672C1}">
      <dgm:prSet/>
      <dgm:spPr/>
      <dgm:t>
        <a:bodyPr/>
        <a:lstStyle/>
        <a:p>
          <a:endParaRPr lang="en-GB"/>
        </a:p>
      </dgm:t>
    </dgm:pt>
    <dgm:pt modelId="{9A9B3681-2DB1-49B8-AE87-8DA33083E59C}" type="sibTrans" cxnId="{1471D149-CC23-426E-B2B2-B4DA845672C1}">
      <dgm:prSet/>
      <dgm:spPr/>
      <dgm:t>
        <a:bodyPr/>
        <a:lstStyle/>
        <a:p>
          <a:endParaRPr lang="en-GB"/>
        </a:p>
      </dgm:t>
    </dgm:pt>
    <dgm:pt modelId="{C4FE28D1-2678-4201-9BB6-ECB7385C6CBB}">
      <dgm:prSet phldrT="[Text]" custT="1"/>
      <dgm:spPr/>
      <dgm:t>
        <a:bodyPr/>
        <a:lstStyle/>
        <a:p>
          <a:r>
            <a:rPr lang="en-GB" sz="1050" dirty="0">
              <a:solidFill>
                <a:schemeClr val="accent6">
                  <a:lumMod val="50000"/>
                </a:schemeClr>
              </a:solidFill>
            </a:rPr>
            <a:t>Geography </a:t>
          </a:r>
        </a:p>
      </dgm:t>
    </dgm:pt>
    <dgm:pt modelId="{21D3CD2E-ECA3-4B8D-91F2-A076718C9B74}" type="parTrans" cxnId="{2183CEA3-3334-467E-A9A5-959CA393E21D}">
      <dgm:prSet/>
      <dgm:spPr/>
      <dgm:t>
        <a:bodyPr/>
        <a:lstStyle/>
        <a:p>
          <a:endParaRPr lang="en-GB"/>
        </a:p>
      </dgm:t>
    </dgm:pt>
    <dgm:pt modelId="{3965197D-86A1-4EBA-849F-F3655CD90726}" type="sibTrans" cxnId="{2183CEA3-3334-467E-A9A5-959CA393E21D}">
      <dgm:prSet/>
      <dgm:spPr/>
      <dgm:t>
        <a:bodyPr/>
        <a:lstStyle/>
        <a:p>
          <a:endParaRPr lang="en-GB"/>
        </a:p>
      </dgm:t>
    </dgm:pt>
    <dgm:pt modelId="{B2E3FEB4-492E-44B5-B881-DAC792CC7A96}">
      <dgm:prSet phldrT="[Text]" custT="1"/>
      <dgm:spPr/>
      <dgm:t>
        <a:bodyPr/>
        <a:lstStyle/>
        <a:p>
          <a:r>
            <a:rPr lang="en-GB" sz="1200" dirty="0">
              <a:solidFill>
                <a:srgbClr val="C00000"/>
              </a:solidFill>
            </a:rPr>
            <a:t>Interests </a:t>
          </a:r>
        </a:p>
      </dgm:t>
    </dgm:pt>
    <dgm:pt modelId="{E6064B23-05D8-486D-A51D-D120A821A375}" type="parTrans" cxnId="{AEBF6B1F-5424-4D13-8CCE-734AF7DA5C6B}">
      <dgm:prSet/>
      <dgm:spPr/>
      <dgm:t>
        <a:bodyPr/>
        <a:lstStyle/>
        <a:p>
          <a:endParaRPr lang="en-GB"/>
        </a:p>
      </dgm:t>
    </dgm:pt>
    <dgm:pt modelId="{3871C09D-7CCC-44B2-99DD-5E6F6871FF9A}" type="sibTrans" cxnId="{AEBF6B1F-5424-4D13-8CCE-734AF7DA5C6B}">
      <dgm:prSet/>
      <dgm:spPr/>
      <dgm:t>
        <a:bodyPr/>
        <a:lstStyle/>
        <a:p>
          <a:endParaRPr lang="en-GB"/>
        </a:p>
      </dgm:t>
    </dgm:pt>
    <dgm:pt modelId="{CF4CE442-E2C6-4FE3-9801-DF5247B9F406}">
      <dgm:prSet phldrT="[Text]" custT="1"/>
      <dgm:spPr/>
      <dgm:t>
        <a:bodyPr/>
        <a:lstStyle/>
        <a:p>
          <a:r>
            <a:rPr lang="en-GB" sz="1050" dirty="0">
              <a:solidFill>
                <a:srgbClr val="002060"/>
              </a:solidFill>
            </a:rPr>
            <a:t>Characteristics </a:t>
          </a:r>
          <a:endParaRPr lang="en-GB" sz="1200" dirty="0">
            <a:solidFill>
              <a:srgbClr val="002060"/>
            </a:solidFill>
          </a:endParaRPr>
        </a:p>
      </dgm:t>
    </dgm:pt>
    <dgm:pt modelId="{2F4FCA6B-7537-484D-B5C9-5C5FB94AE302}" type="parTrans" cxnId="{DB2EDDBF-3EB4-4AE7-87DA-077F3BE8CD54}">
      <dgm:prSet/>
      <dgm:spPr/>
      <dgm:t>
        <a:bodyPr/>
        <a:lstStyle/>
        <a:p>
          <a:endParaRPr lang="en-GB"/>
        </a:p>
      </dgm:t>
    </dgm:pt>
    <dgm:pt modelId="{A22F6AA7-0743-4483-BD1D-7C5BF1841D16}" type="sibTrans" cxnId="{DB2EDDBF-3EB4-4AE7-87DA-077F3BE8CD54}">
      <dgm:prSet/>
      <dgm:spPr/>
      <dgm:t>
        <a:bodyPr/>
        <a:lstStyle/>
        <a:p>
          <a:endParaRPr lang="en-GB"/>
        </a:p>
      </dgm:t>
    </dgm:pt>
    <dgm:pt modelId="{5E1F25D4-31D0-41DB-9B36-E64FBBE077EC}">
      <dgm:prSet phldrT="[Text]" custT="1"/>
      <dgm:spPr/>
      <dgm:t>
        <a:bodyPr/>
        <a:lstStyle/>
        <a:p>
          <a:r>
            <a:rPr lang="en-GB" sz="1400" b="1" u="sng" dirty="0">
              <a:solidFill>
                <a:schemeClr val="accent6">
                  <a:lumMod val="50000"/>
                </a:schemeClr>
              </a:solidFill>
            </a:rPr>
            <a:t>Identity</a:t>
          </a:r>
          <a:endParaRPr lang="en-GB" sz="1400" dirty="0">
            <a:solidFill>
              <a:schemeClr val="accent6">
                <a:lumMod val="50000"/>
              </a:schemeClr>
            </a:solidFill>
          </a:endParaRPr>
        </a:p>
      </dgm:t>
    </dgm:pt>
    <dgm:pt modelId="{EEF0F633-05F7-4F87-B840-E2ADCAE9EC00}" type="parTrans" cxnId="{013BFC06-1E5F-4523-8A88-F76CC35D90B0}">
      <dgm:prSet/>
      <dgm:spPr/>
      <dgm:t>
        <a:bodyPr/>
        <a:lstStyle/>
        <a:p>
          <a:endParaRPr lang="en-GB"/>
        </a:p>
      </dgm:t>
    </dgm:pt>
    <dgm:pt modelId="{BDEAB36A-17D8-4778-8523-0BD387B07AF2}" type="sibTrans" cxnId="{013BFC06-1E5F-4523-8A88-F76CC35D90B0}">
      <dgm:prSet/>
      <dgm:spPr/>
      <dgm:t>
        <a:bodyPr/>
        <a:lstStyle/>
        <a:p>
          <a:endParaRPr lang="en-GB"/>
        </a:p>
      </dgm:t>
    </dgm:pt>
    <dgm:pt modelId="{FECE1A95-9B68-4A01-AFC0-9B9E6AE7FCC5}">
      <dgm:prSet custT="1"/>
      <dgm:spPr/>
      <dgm:t>
        <a:bodyPr/>
        <a:lstStyle/>
        <a:p>
          <a:r>
            <a:rPr lang="en-GB" sz="1200" dirty="0">
              <a:solidFill>
                <a:srgbClr val="C00000"/>
              </a:solidFill>
            </a:rPr>
            <a:t>Preferences </a:t>
          </a:r>
        </a:p>
      </dgm:t>
    </dgm:pt>
    <dgm:pt modelId="{B240063B-561F-49CC-A5C8-97BFBA5197C1}" type="parTrans" cxnId="{2AFBCADD-429B-44D4-A66F-25A97F8B7CBF}">
      <dgm:prSet/>
      <dgm:spPr/>
      <dgm:t>
        <a:bodyPr/>
        <a:lstStyle/>
        <a:p>
          <a:endParaRPr lang="en-GB"/>
        </a:p>
      </dgm:t>
    </dgm:pt>
    <dgm:pt modelId="{7EAEEE28-3984-433E-819A-337382D75F6F}" type="sibTrans" cxnId="{2AFBCADD-429B-44D4-A66F-25A97F8B7CBF}">
      <dgm:prSet/>
      <dgm:spPr/>
      <dgm:t>
        <a:bodyPr/>
        <a:lstStyle/>
        <a:p>
          <a:endParaRPr lang="en-GB"/>
        </a:p>
      </dgm:t>
    </dgm:pt>
    <dgm:pt modelId="{A04AFD69-1710-4233-BF1D-9D029F234102}">
      <dgm:prSet custT="1"/>
      <dgm:spPr/>
      <dgm:t>
        <a:bodyPr/>
        <a:lstStyle/>
        <a:p>
          <a:r>
            <a:rPr lang="en-GB" sz="1400" b="1" u="sng" dirty="0">
              <a:solidFill>
                <a:srgbClr val="C00000"/>
              </a:solidFill>
            </a:rPr>
            <a:t>Traditions</a:t>
          </a:r>
          <a:r>
            <a:rPr lang="en-GB" sz="1400" b="1" u="sng" dirty="0"/>
            <a:t> </a:t>
          </a:r>
          <a:r>
            <a:rPr lang="en-GB" sz="1400" b="1" u="sng" dirty="0">
              <a:solidFill>
                <a:srgbClr val="C00000"/>
              </a:solidFill>
            </a:rPr>
            <a:t> </a:t>
          </a:r>
          <a:endParaRPr lang="en-GB" sz="1600" b="1" u="sng" dirty="0">
            <a:solidFill>
              <a:srgbClr val="C00000"/>
            </a:solidFill>
          </a:endParaRPr>
        </a:p>
      </dgm:t>
    </dgm:pt>
    <dgm:pt modelId="{D4A3C2F4-82A7-4F9E-A89B-96F1B3729582}" type="parTrans" cxnId="{D8630D78-A1B0-4210-B428-71CB64AB7AF0}">
      <dgm:prSet/>
      <dgm:spPr/>
      <dgm:t>
        <a:bodyPr/>
        <a:lstStyle/>
        <a:p>
          <a:endParaRPr lang="en-GB"/>
        </a:p>
      </dgm:t>
    </dgm:pt>
    <dgm:pt modelId="{28B79CD9-CE50-4093-A073-C8BEE648556E}" type="sibTrans" cxnId="{D8630D78-A1B0-4210-B428-71CB64AB7AF0}">
      <dgm:prSet/>
      <dgm:spPr/>
      <dgm:t>
        <a:bodyPr/>
        <a:lstStyle/>
        <a:p>
          <a:endParaRPr lang="en-GB"/>
        </a:p>
      </dgm:t>
    </dgm:pt>
    <dgm:pt modelId="{E3671E6A-1555-419D-B6DC-65457DF84A85}">
      <dgm:prSet custT="1"/>
      <dgm:spPr/>
      <dgm:t>
        <a:bodyPr/>
        <a:lstStyle/>
        <a:p>
          <a:r>
            <a:rPr lang="en-GB" sz="1600" dirty="0">
              <a:solidFill>
                <a:srgbClr val="FF0000"/>
              </a:solidFill>
            </a:rPr>
            <a:t>Beliefs</a:t>
          </a:r>
          <a:r>
            <a:rPr lang="en-GB" sz="2300" dirty="0"/>
            <a:t> </a:t>
          </a:r>
        </a:p>
      </dgm:t>
    </dgm:pt>
    <dgm:pt modelId="{5E8704AA-E99E-4CDB-A98A-ABE21E2A493B}" type="parTrans" cxnId="{BAECD80E-EC15-44C3-B826-913F1462B897}">
      <dgm:prSet/>
      <dgm:spPr/>
      <dgm:t>
        <a:bodyPr/>
        <a:lstStyle/>
        <a:p>
          <a:endParaRPr lang="en-GB"/>
        </a:p>
      </dgm:t>
    </dgm:pt>
    <dgm:pt modelId="{F1CB94E4-E9A4-4B24-8BCF-21357857DFFE}" type="sibTrans" cxnId="{BAECD80E-EC15-44C3-B826-913F1462B897}">
      <dgm:prSet/>
      <dgm:spPr/>
      <dgm:t>
        <a:bodyPr/>
        <a:lstStyle/>
        <a:p>
          <a:endParaRPr lang="en-GB"/>
        </a:p>
      </dgm:t>
    </dgm:pt>
    <dgm:pt modelId="{E32A4901-34CE-400B-B310-18BBAAA31620}" type="pres">
      <dgm:prSet presAssocID="{AB9CE2D9-9F84-4904-91CF-08905704B3A4}" presName="cycle" presStyleCnt="0">
        <dgm:presLayoutVars>
          <dgm:chMax val="1"/>
          <dgm:dir/>
          <dgm:animLvl val="ctr"/>
          <dgm:resizeHandles val="exact"/>
        </dgm:presLayoutVars>
      </dgm:prSet>
      <dgm:spPr/>
    </dgm:pt>
    <dgm:pt modelId="{8F4D7785-CC50-4AEA-AE41-2240CD5B142B}" type="pres">
      <dgm:prSet presAssocID="{E1F2300F-AD87-49DD-8995-917244720B87}" presName="centerShape" presStyleLbl="node0" presStyleIdx="0" presStyleCnt="1"/>
      <dgm:spPr/>
    </dgm:pt>
    <dgm:pt modelId="{8E3FD5EE-757A-4386-8017-4095AB2BE5A3}" type="pres">
      <dgm:prSet presAssocID="{21D3CD2E-ECA3-4B8D-91F2-A076718C9B74}" presName="Name9" presStyleLbl="parChTrans1D2" presStyleIdx="0" presStyleCnt="7"/>
      <dgm:spPr/>
    </dgm:pt>
    <dgm:pt modelId="{5114A023-CFF5-4EC5-BC98-355901621CA0}" type="pres">
      <dgm:prSet presAssocID="{21D3CD2E-ECA3-4B8D-91F2-A076718C9B74}" presName="connTx" presStyleLbl="parChTrans1D2" presStyleIdx="0" presStyleCnt="7"/>
      <dgm:spPr/>
    </dgm:pt>
    <dgm:pt modelId="{616C06DD-C10B-44AB-8EBA-B8E15411FB38}" type="pres">
      <dgm:prSet presAssocID="{C4FE28D1-2678-4201-9BB6-ECB7385C6CBB}" presName="node" presStyleLbl="node1" presStyleIdx="0" presStyleCnt="7">
        <dgm:presLayoutVars>
          <dgm:bulletEnabled val="1"/>
        </dgm:presLayoutVars>
      </dgm:prSet>
      <dgm:spPr/>
    </dgm:pt>
    <dgm:pt modelId="{97259B4D-CA4E-4BFE-B761-7D2011A4E82E}" type="pres">
      <dgm:prSet presAssocID="{E6064B23-05D8-486D-A51D-D120A821A375}" presName="Name9" presStyleLbl="parChTrans1D2" presStyleIdx="1" presStyleCnt="7"/>
      <dgm:spPr/>
    </dgm:pt>
    <dgm:pt modelId="{CEB41582-3C05-4666-9DDA-549667CA380A}" type="pres">
      <dgm:prSet presAssocID="{E6064B23-05D8-486D-A51D-D120A821A375}" presName="connTx" presStyleLbl="parChTrans1D2" presStyleIdx="1" presStyleCnt="7"/>
      <dgm:spPr/>
    </dgm:pt>
    <dgm:pt modelId="{2CCFE515-000D-49C2-9099-19EDA689788C}" type="pres">
      <dgm:prSet presAssocID="{B2E3FEB4-492E-44B5-B881-DAC792CC7A96}" presName="node" presStyleLbl="node1" presStyleIdx="1" presStyleCnt="7">
        <dgm:presLayoutVars>
          <dgm:bulletEnabled val="1"/>
        </dgm:presLayoutVars>
      </dgm:prSet>
      <dgm:spPr/>
    </dgm:pt>
    <dgm:pt modelId="{D025E901-A650-484F-926F-5981EC4D4845}" type="pres">
      <dgm:prSet presAssocID="{B240063B-561F-49CC-A5C8-97BFBA5197C1}" presName="Name9" presStyleLbl="parChTrans1D2" presStyleIdx="2" presStyleCnt="7"/>
      <dgm:spPr/>
    </dgm:pt>
    <dgm:pt modelId="{2A9CCAE8-02A5-454E-90C8-A4AF5236022E}" type="pres">
      <dgm:prSet presAssocID="{B240063B-561F-49CC-A5C8-97BFBA5197C1}" presName="connTx" presStyleLbl="parChTrans1D2" presStyleIdx="2" presStyleCnt="7"/>
      <dgm:spPr/>
    </dgm:pt>
    <dgm:pt modelId="{B36A8450-2757-4B46-AFDD-ECD42116E55B}" type="pres">
      <dgm:prSet presAssocID="{FECE1A95-9B68-4A01-AFC0-9B9E6AE7FCC5}" presName="node" presStyleLbl="node1" presStyleIdx="2" presStyleCnt="7" custScaleX="174580">
        <dgm:presLayoutVars>
          <dgm:bulletEnabled val="1"/>
        </dgm:presLayoutVars>
      </dgm:prSet>
      <dgm:spPr/>
    </dgm:pt>
    <dgm:pt modelId="{9E29178D-FA66-4B37-A1D5-86F20AC76E7A}" type="pres">
      <dgm:prSet presAssocID="{D4A3C2F4-82A7-4F9E-A89B-96F1B3729582}" presName="Name9" presStyleLbl="parChTrans1D2" presStyleIdx="3" presStyleCnt="7"/>
      <dgm:spPr/>
    </dgm:pt>
    <dgm:pt modelId="{3050BB37-6E5A-4F99-971E-576C6DFE4A7A}" type="pres">
      <dgm:prSet presAssocID="{D4A3C2F4-82A7-4F9E-A89B-96F1B3729582}" presName="connTx" presStyleLbl="parChTrans1D2" presStyleIdx="3" presStyleCnt="7"/>
      <dgm:spPr/>
    </dgm:pt>
    <dgm:pt modelId="{791D976D-71FF-4ABE-8CBE-E0C8E5B13699}" type="pres">
      <dgm:prSet presAssocID="{A04AFD69-1710-4233-BF1D-9D029F234102}" presName="node" presStyleLbl="node1" presStyleIdx="3" presStyleCnt="7" custScaleX="175398" custScaleY="90669" custRadScaleRad="110268" custRadScaleInc="-42889">
        <dgm:presLayoutVars>
          <dgm:bulletEnabled val="1"/>
        </dgm:presLayoutVars>
      </dgm:prSet>
      <dgm:spPr/>
    </dgm:pt>
    <dgm:pt modelId="{F30CB966-0EED-4B82-B99F-A061C461441D}" type="pres">
      <dgm:prSet presAssocID="{2F4FCA6B-7537-484D-B5C9-5C5FB94AE302}" presName="Name9" presStyleLbl="parChTrans1D2" presStyleIdx="4" presStyleCnt="7"/>
      <dgm:spPr/>
    </dgm:pt>
    <dgm:pt modelId="{7E8AA2C3-22F1-4EF3-800B-1712BD8F0303}" type="pres">
      <dgm:prSet presAssocID="{2F4FCA6B-7537-484D-B5C9-5C5FB94AE302}" presName="connTx" presStyleLbl="parChTrans1D2" presStyleIdx="4" presStyleCnt="7"/>
      <dgm:spPr/>
    </dgm:pt>
    <dgm:pt modelId="{0082F6BD-E73E-4EED-95F4-AECA14C0DFAC}" type="pres">
      <dgm:prSet presAssocID="{CF4CE442-E2C6-4FE3-9801-DF5247B9F406}" presName="node" presStyleLbl="node1" presStyleIdx="4" presStyleCnt="7" custScaleX="165951" custRadScaleRad="104701" custRadScaleInc="45534">
        <dgm:presLayoutVars>
          <dgm:bulletEnabled val="1"/>
        </dgm:presLayoutVars>
      </dgm:prSet>
      <dgm:spPr/>
    </dgm:pt>
    <dgm:pt modelId="{38CBCCE7-AFA5-4DCA-B818-563626F75AB5}" type="pres">
      <dgm:prSet presAssocID="{EEF0F633-05F7-4F87-B840-E2ADCAE9EC00}" presName="Name9" presStyleLbl="parChTrans1D2" presStyleIdx="5" presStyleCnt="7"/>
      <dgm:spPr/>
    </dgm:pt>
    <dgm:pt modelId="{2300EAF7-B994-403F-AA0F-8E25C8021A77}" type="pres">
      <dgm:prSet presAssocID="{EEF0F633-05F7-4F87-B840-E2ADCAE9EC00}" presName="connTx" presStyleLbl="parChTrans1D2" presStyleIdx="5" presStyleCnt="7"/>
      <dgm:spPr/>
    </dgm:pt>
    <dgm:pt modelId="{72C9940D-4A9D-4ADF-BDCF-E0CFBD1589BD}" type="pres">
      <dgm:prSet presAssocID="{5E1F25D4-31D0-41DB-9B36-E64FBBE077EC}" presName="node" presStyleLbl="node1" presStyleIdx="5" presStyleCnt="7">
        <dgm:presLayoutVars>
          <dgm:bulletEnabled val="1"/>
        </dgm:presLayoutVars>
      </dgm:prSet>
      <dgm:spPr/>
    </dgm:pt>
    <dgm:pt modelId="{6F5E3380-1B38-4A35-875D-AAB28BB64549}" type="pres">
      <dgm:prSet presAssocID="{5E8704AA-E99E-4CDB-A98A-ABE21E2A493B}" presName="Name9" presStyleLbl="parChTrans1D2" presStyleIdx="6" presStyleCnt="7"/>
      <dgm:spPr/>
    </dgm:pt>
    <dgm:pt modelId="{664B210F-D125-4383-B421-E76AAE6285B1}" type="pres">
      <dgm:prSet presAssocID="{5E8704AA-E99E-4CDB-A98A-ABE21E2A493B}" presName="connTx" presStyleLbl="parChTrans1D2" presStyleIdx="6" presStyleCnt="7"/>
      <dgm:spPr/>
    </dgm:pt>
    <dgm:pt modelId="{DA90CE81-A401-487B-BF7F-43FB019833A0}" type="pres">
      <dgm:prSet presAssocID="{E3671E6A-1555-419D-B6DC-65457DF84A85}" presName="node" presStyleLbl="node1" presStyleIdx="6" presStyleCnt="7">
        <dgm:presLayoutVars>
          <dgm:bulletEnabled val="1"/>
        </dgm:presLayoutVars>
      </dgm:prSet>
      <dgm:spPr/>
    </dgm:pt>
  </dgm:ptLst>
  <dgm:cxnLst>
    <dgm:cxn modelId="{013BFC06-1E5F-4523-8A88-F76CC35D90B0}" srcId="{E1F2300F-AD87-49DD-8995-917244720B87}" destId="{5E1F25D4-31D0-41DB-9B36-E64FBBE077EC}" srcOrd="5" destOrd="0" parTransId="{EEF0F633-05F7-4F87-B840-E2ADCAE9EC00}" sibTransId="{BDEAB36A-17D8-4778-8523-0BD387B07AF2}"/>
    <dgm:cxn modelId="{EB510F07-87B9-4F6E-94A3-E97F5DEDABEC}" type="presOf" srcId="{EEF0F633-05F7-4F87-B840-E2ADCAE9EC00}" destId="{2300EAF7-B994-403F-AA0F-8E25C8021A77}" srcOrd="1" destOrd="0" presId="urn:microsoft.com/office/officeart/2005/8/layout/radial1"/>
    <dgm:cxn modelId="{BAECD80E-EC15-44C3-B826-913F1462B897}" srcId="{E1F2300F-AD87-49DD-8995-917244720B87}" destId="{E3671E6A-1555-419D-B6DC-65457DF84A85}" srcOrd="6" destOrd="0" parTransId="{5E8704AA-E99E-4CDB-A98A-ABE21E2A493B}" sibTransId="{F1CB94E4-E9A4-4B24-8BCF-21357857DFFE}"/>
    <dgm:cxn modelId="{1C805212-3922-4CE0-A135-275454DAD86B}" type="presOf" srcId="{E6064B23-05D8-486D-A51D-D120A821A375}" destId="{CEB41582-3C05-4666-9DDA-549667CA380A}" srcOrd="1" destOrd="0" presId="urn:microsoft.com/office/officeart/2005/8/layout/radial1"/>
    <dgm:cxn modelId="{3F532E1B-A1D8-4342-A5B2-2C58F69D4B0D}" type="presOf" srcId="{EEF0F633-05F7-4F87-B840-E2ADCAE9EC00}" destId="{38CBCCE7-AFA5-4DCA-B818-563626F75AB5}" srcOrd="0" destOrd="0" presId="urn:microsoft.com/office/officeart/2005/8/layout/radial1"/>
    <dgm:cxn modelId="{AEBF6B1F-5424-4D13-8CCE-734AF7DA5C6B}" srcId="{E1F2300F-AD87-49DD-8995-917244720B87}" destId="{B2E3FEB4-492E-44B5-B881-DAC792CC7A96}" srcOrd="1" destOrd="0" parTransId="{E6064B23-05D8-486D-A51D-D120A821A375}" sibTransId="{3871C09D-7CCC-44B2-99DD-5E6F6871FF9A}"/>
    <dgm:cxn modelId="{1471D149-CC23-426E-B2B2-B4DA845672C1}" srcId="{AB9CE2D9-9F84-4904-91CF-08905704B3A4}" destId="{E1F2300F-AD87-49DD-8995-917244720B87}" srcOrd="0" destOrd="0" parTransId="{D027B752-B953-442A-B9B5-3E6C6E1CA864}" sibTransId="{9A9B3681-2DB1-49B8-AE87-8DA33083E59C}"/>
    <dgm:cxn modelId="{71B8C076-D77F-4E9F-9864-B4CC8313F18E}" type="presOf" srcId="{CF4CE442-E2C6-4FE3-9801-DF5247B9F406}" destId="{0082F6BD-E73E-4EED-95F4-AECA14C0DFAC}" srcOrd="0" destOrd="0" presId="urn:microsoft.com/office/officeart/2005/8/layout/radial1"/>
    <dgm:cxn modelId="{D8630D78-A1B0-4210-B428-71CB64AB7AF0}" srcId="{E1F2300F-AD87-49DD-8995-917244720B87}" destId="{A04AFD69-1710-4233-BF1D-9D029F234102}" srcOrd="3" destOrd="0" parTransId="{D4A3C2F4-82A7-4F9E-A89B-96F1B3729582}" sibTransId="{28B79CD9-CE50-4093-A073-C8BEE648556E}"/>
    <dgm:cxn modelId="{5B637C7B-673D-4AE9-B909-12C64EBA7BDF}" type="presOf" srcId="{5E8704AA-E99E-4CDB-A98A-ABE21E2A493B}" destId="{664B210F-D125-4383-B421-E76AAE6285B1}" srcOrd="1" destOrd="0" presId="urn:microsoft.com/office/officeart/2005/8/layout/radial1"/>
    <dgm:cxn modelId="{2DCAED7C-FD65-4277-9993-8AE769478D84}" type="presOf" srcId="{2F4FCA6B-7537-484D-B5C9-5C5FB94AE302}" destId="{7E8AA2C3-22F1-4EF3-800B-1712BD8F0303}" srcOrd="1" destOrd="0" presId="urn:microsoft.com/office/officeart/2005/8/layout/radial1"/>
    <dgm:cxn modelId="{2183CEA3-3334-467E-A9A5-959CA393E21D}" srcId="{E1F2300F-AD87-49DD-8995-917244720B87}" destId="{C4FE28D1-2678-4201-9BB6-ECB7385C6CBB}" srcOrd="0" destOrd="0" parTransId="{21D3CD2E-ECA3-4B8D-91F2-A076718C9B74}" sibTransId="{3965197D-86A1-4EBA-849F-F3655CD90726}"/>
    <dgm:cxn modelId="{BD038FAD-F574-450C-981E-07F1BC0F51BD}" type="presOf" srcId="{C4FE28D1-2678-4201-9BB6-ECB7385C6CBB}" destId="{616C06DD-C10B-44AB-8EBA-B8E15411FB38}" srcOrd="0" destOrd="0" presId="urn:microsoft.com/office/officeart/2005/8/layout/radial1"/>
    <dgm:cxn modelId="{7B5A24AE-CED5-4CBB-AABA-8788C7C9ED4E}" type="presOf" srcId="{B2E3FEB4-492E-44B5-B881-DAC792CC7A96}" destId="{2CCFE515-000D-49C2-9099-19EDA689788C}" srcOrd="0" destOrd="0" presId="urn:microsoft.com/office/officeart/2005/8/layout/radial1"/>
    <dgm:cxn modelId="{F0017FB2-9F68-41DB-B133-9A63D1ABA87C}" type="presOf" srcId="{21D3CD2E-ECA3-4B8D-91F2-A076718C9B74}" destId="{5114A023-CFF5-4EC5-BC98-355901621CA0}" srcOrd="1" destOrd="0" presId="urn:microsoft.com/office/officeart/2005/8/layout/radial1"/>
    <dgm:cxn modelId="{DB2EDDBF-3EB4-4AE7-87DA-077F3BE8CD54}" srcId="{E1F2300F-AD87-49DD-8995-917244720B87}" destId="{CF4CE442-E2C6-4FE3-9801-DF5247B9F406}" srcOrd="4" destOrd="0" parTransId="{2F4FCA6B-7537-484D-B5C9-5C5FB94AE302}" sibTransId="{A22F6AA7-0743-4483-BD1D-7C5BF1841D16}"/>
    <dgm:cxn modelId="{FE72D8C0-9AB2-46A4-A029-FB750379EF7E}" type="presOf" srcId="{D4A3C2F4-82A7-4F9E-A89B-96F1B3729582}" destId="{3050BB37-6E5A-4F99-971E-576C6DFE4A7A}" srcOrd="1" destOrd="0" presId="urn:microsoft.com/office/officeart/2005/8/layout/radial1"/>
    <dgm:cxn modelId="{7BB902C2-C816-4F2C-BB37-185E8F27FCDF}" type="presOf" srcId="{21D3CD2E-ECA3-4B8D-91F2-A076718C9B74}" destId="{8E3FD5EE-757A-4386-8017-4095AB2BE5A3}" srcOrd="0" destOrd="0" presId="urn:microsoft.com/office/officeart/2005/8/layout/radial1"/>
    <dgm:cxn modelId="{8D5332C5-244D-4E89-A6F5-E2AB4F22B721}" type="presOf" srcId="{E6064B23-05D8-486D-A51D-D120A821A375}" destId="{97259B4D-CA4E-4BFE-B761-7D2011A4E82E}" srcOrd="0" destOrd="0" presId="urn:microsoft.com/office/officeart/2005/8/layout/radial1"/>
    <dgm:cxn modelId="{70E722CF-84D5-47CB-9E9A-DAC6B191E738}" type="presOf" srcId="{5E1F25D4-31D0-41DB-9B36-E64FBBE077EC}" destId="{72C9940D-4A9D-4ADF-BDCF-E0CFBD1589BD}" srcOrd="0" destOrd="0" presId="urn:microsoft.com/office/officeart/2005/8/layout/radial1"/>
    <dgm:cxn modelId="{10A05DCF-C052-47F2-AE34-45FACA78C0A4}" type="presOf" srcId="{E1F2300F-AD87-49DD-8995-917244720B87}" destId="{8F4D7785-CC50-4AEA-AE41-2240CD5B142B}" srcOrd="0" destOrd="0" presId="urn:microsoft.com/office/officeart/2005/8/layout/radial1"/>
    <dgm:cxn modelId="{B6E878D3-27C9-4C78-B3B5-34E96925B686}" type="presOf" srcId="{B240063B-561F-49CC-A5C8-97BFBA5197C1}" destId="{2A9CCAE8-02A5-454E-90C8-A4AF5236022E}" srcOrd="1" destOrd="0" presId="urn:microsoft.com/office/officeart/2005/8/layout/radial1"/>
    <dgm:cxn modelId="{53C037D9-BD72-403D-9363-6C74DD5AC225}" type="presOf" srcId="{D4A3C2F4-82A7-4F9E-A89B-96F1B3729582}" destId="{9E29178D-FA66-4B37-A1D5-86F20AC76E7A}" srcOrd="0" destOrd="0" presId="urn:microsoft.com/office/officeart/2005/8/layout/radial1"/>
    <dgm:cxn modelId="{89AAA1DA-6E76-4921-A76E-214D37FCC55F}" type="presOf" srcId="{E3671E6A-1555-419D-B6DC-65457DF84A85}" destId="{DA90CE81-A401-487B-BF7F-43FB019833A0}" srcOrd="0" destOrd="0" presId="urn:microsoft.com/office/officeart/2005/8/layout/radial1"/>
    <dgm:cxn modelId="{2AFBCADD-429B-44D4-A66F-25A97F8B7CBF}" srcId="{E1F2300F-AD87-49DD-8995-917244720B87}" destId="{FECE1A95-9B68-4A01-AFC0-9B9E6AE7FCC5}" srcOrd="2" destOrd="0" parTransId="{B240063B-561F-49CC-A5C8-97BFBA5197C1}" sibTransId="{7EAEEE28-3984-433E-819A-337382D75F6F}"/>
    <dgm:cxn modelId="{0C84F8E1-A1E3-4CAB-86E2-773598E4C5D2}" type="presOf" srcId="{5E8704AA-E99E-4CDB-A98A-ABE21E2A493B}" destId="{6F5E3380-1B38-4A35-875D-AAB28BB64549}" srcOrd="0" destOrd="0" presId="urn:microsoft.com/office/officeart/2005/8/layout/radial1"/>
    <dgm:cxn modelId="{B7599CEB-7906-4C91-9530-556B21661525}" type="presOf" srcId="{AB9CE2D9-9F84-4904-91CF-08905704B3A4}" destId="{E32A4901-34CE-400B-B310-18BBAAA31620}" srcOrd="0" destOrd="0" presId="urn:microsoft.com/office/officeart/2005/8/layout/radial1"/>
    <dgm:cxn modelId="{A8EB8DEC-283B-43D3-9751-3FA0F5C8D1BC}" type="presOf" srcId="{FECE1A95-9B68-4A01-AFC0-9B9E6AE7FCC5}" destId="{B36A8450-2757-4B46-AFDD-ECD42116E55B}" srcOrd="0" destOrd="0" presId="urn:microsoft.com/office/officeart/2005/8/layout/radial1"/>
    <dgm:cxn modelId="{A698A0F7-178B-4182-953B-73C27F97589C}" type="presOf" srcId="{2F4FCA6B-7537-484D-B5C9-5C5FB94AE302}" destId="{F30CB966-0EED-4B82-B99F-A061C461441D}" srcOrd="0" destOrd="0" presId="urn:microsoft.com/office/officeart/2005/8/layout/radial1"/>
    <dgm:cxn modelId="{71BD4AFA-A12E-47E2-882C-4323A3103DA9}" type="presOf" srcId="{B240063B-561F-49CC-A5C8-97BFBA5197C1}" destId="{D025E901-A650-484F-926F-5981EC4D4845}" srcOrd="0" destOrd="0" presId="urn:microsoft.com/office/officeart/2005/8/layout/radial1"/>
    <dgm:cxn modelId="{E57940FB-564C-40D6-82D9-5B4CC38A4355}" type="presOf" srcId="{A04AFD69-1710-4233-BF1D-9D029F234102}" destId="{791D976D-71FF-4ABE-8CBE-E0C8E5B13699}" srcOrd="0" destOrd="0" presId="urn:microsoft.com/office/officeart/2005/8/layout/radial1"/>
    <dgm:cxn modelId="{00B608ED-3CC0-4160-8BEE-472302293226}" type="presParOf" srcId="{E32A4901-34CE-400B-B310-18BBAAA31620}" destId="{8F4D7785-CC50-4AEA-AE41-2240CD5B142B}" srcOrd="0" destOrd="0" presId="urn:microsoft.com/office/officeart/2005/8/layout/radial1"/>
    <dgm:cxn modelId="{9D95B5F6-6029-4211-BC8F-57BC883D07E4}" type="presParOf" srcId="{E32A4901-34CE-400B-B310-18BBAAA31620}" destId="{8E3FD5EE-757A-4386-8017-4095AB2BE5A3}" srcOrd="1" destOrd="0" presId="urn:microsoft.com/office/officeart/2005/8/layout/radial1"/>
    <dgm:cxn modelId="{A01C44D6-9F6C-4B84-9C57-F9D26561301D}" type="presParOf" srcId="{8E3FD5EE-757A-4386-8017-4095AB2BE5A3}" destId="{5114A023-CFF5-4EC5-BC98-355901621CA0}" srcOrd="0" destOrd="0" presId="urn:microsoft.com/office/officeart/2005/8/layout/radial1"/>
    <dgm:cxn modelId="{5F26F411-7DB9-4D49-8847-8CB48A5C5985}" type="presParOf" srcId="{E32A4901-34CE-400B-B310-18BBAAA31620}" destId="{616C06DD-C10B-44AB-8EBA-B8E15411FB38}" srcOrd="2" destOrd="0" presId="urn:microsoft.com/office/officeart/2005/8/layout/radial1"/>
    <dgm:cxn modelId="{973F2F6D-6EEE-4CEF-B89D-B0CE414EA7BF}" type="presParOf" srcId="{E32A4901-34CE-400B-B310-18BBAAA31620}" destId="{97259B4D-CA4E-4BFE-B761-7D2011A4E82E}" srcOrd="3" destOrd="0" presId="urn:microsoft.com/office/officeart/2005/8/layout/radial1"/>
    <dgm:cxn modelId="{EA559031-6740-45BB-8A6A-FC4C89F9078E}" type="presParOf" srcId="{97259B4D-CA4E-4BFE-B761-7D2011A4E82E}" destId="{CEB41582-3C05-4666-9DDA-549667CA380A}" srcOrd="0" destOrd="0" presId="urn:microsoft.com/office/officeart/2005/8/layout/radial1"/>
    <dgm:cxn modelId="{E29A6252-C9D5-4090-922E-EF3B2D52C751}" type="presParOf" srcId="{E32A4901-34CE-400B-B310-18BBAAA31620}" destId="{2CCFE515-000D-49C2-9099-19EDA689788C}" srcOrd="4" destOrd="0" presId="urn:microsoft.com/office/officeart/2005/8/layout/radial1"/>
    <dgm:cxn modelId="{E782E733-10BA-4528-B437-5BB310D5E48B}" type="presParOf" srcId="{E32A4901-34CE-400B-B310-18BBAAA31620}" destId="{D025E901-A650-484F-926F-5981EC4D4845}" srcOrd="5" destOrd="0" presId="urn:microsoft.com/office/officeart/2005/8/layout/radial1"/>
    <dgm:cxn modelId="{7C3F79E2-EBBE-45C3-B4B5-D39AD6AADF50}" type="presParOf" srcId="{D025E901-A650-484F-926F-5981EC4D4845}" destId="{2A9CCAE8-02A5-454E-90C8-A4AF5236022E}" srcOrd="0" destOrd="0" presId="urn:microsoft.com/office/officeart/2005/8/layout/radial1"/>
    <dgm:cxn modelId="{300F4AAE-661B-44AB-811B-9254E41577F6}" type="presParOf" srcId="{E32A4901-34CE-400B-B310-18BBAAA31620}" destId="{B36A8450-2757-4B46-AFDD-ECD42116E55B}" srcOrd="6" destOrd="0" presId="urn:microsoft.com/office/officeart/2005/8/layout/radial1"/>
    <dgm:cxn modelId="{D8B77836-40B6-4FA8-BBDC-37A2A78529B2}" type="presParOf" srcId="{E32A4901-34CE-400B-B310-18BBAAA31620}" destId="{9E29178D-FA66-4B37-A1D5-86F20AC76E7A}" srcOrd="7" destOrd="0" presId="urn:microsoft.com/office/officeart/2005/8/layout/radial1"/>
    <dgm:cxn modelId="{16509D55-DCC6-4861-8F11-C71610AB7FDE}" type="presParOf" srcId="{9E29178D-FA66-4B37-A1D5-86F20AC76E7A}" destId="{3050BB37-6E5A-4F99-971E-576C6DFE4A7A}" srcOrd="0" destOrd="0" presId="urn:microsoft.com/office/officeart/2005/8/layout/radial1"/>
    <dgm:cxn modelId="{06A2484A-7C5E-4F97-A27F-FFD8BF84D69E}" type="presParOf" srcId="{E32A4901-34CE-400B-B310-18BBAAA31620}" destId="{791D976D-71FF-4ABE-8CBE-E0C8E5B13699}" srcOrd="8" destOrd="0" presId="urn:microsoft.com/office/officeart/2005/8/layout/radial1"/>
    <dgm:cxn modelId="{99CA1495-DAEB-449C-8A2F-2F859CE91F99}" type="presParOf" srcId="{E32A4901-34CE-400B-B310-18BBAAA31620}" destId="{F30CB966-0EED-4B82-B99F-A061C461441D}" srcOrd="9" destOrd="0" presId="urn:microsoft.com/office/officeart/2005/8/layout/radial1"/>
    <dgm:cxn modelId="{C366CCC3-23FA-4C77-8DF0-5A0C710F14AC}" type="presParOf" srcId="{F30CB966-0EED-4B82-B99F-A061C461441D}" destId="{7E8AA2C3-22F1-4EF3-800B-1712BD8F0303}" srcOrd="0" destOrd="0" presId="urn:microsoft.com/office/officeart/2005/8/layout/radial1"/>
    <dgm:cxn modelId="{FF63794B-21A3-4046-A25B-3A78907977FB}" type="presParOf" srcId="{E32A4901-34CE-400B-B310-18BBAAA31620}" destId="{0082F6BD-E73E-4EED-95F4-AECA14C0DFAC}" srcOrd="10" destOrd="0" presId="urn:microsoft.com/office/officeart/2005/8/layout/radial1"/>
    <dgm:cxn modelId="{8ED03F43-C05E-4BE8-8430-1E638DAC6D69}" type="presParOf" srcId="{E32A4901-34CE-400B-B310-18BBAAA31620}" destId="{38CBCCE7-AFA5-4DCA-B818-563626F75AB5}" srcOrd="11" destOrd="0" presId="urn:microsoft.com/office/officeart/2005/8/layout/radial1"/>
    <dgm:cxn modelId="{D8D2623E-ADA6-44E7-B0ED-D087EC10BFDD}" type="presParOf" srcId="{38CBCCE7-AFA5-4DCA-B818-563626F75AB5}" destId="{2300EAF7-B994-403F-AA0F-8E25C8021A77}" srcOrd="0" destOrd="0" presId="urn:microsoft.com/office/officeart/2005/8/layout/radial1"/>
    <dgm:cxn modelId="{B06560DD-E78B-4C6B-ACD2-EC41DB128158}" type="presParOf" srcId="{E32A4901-34CE-400B-B310-18BBAAA31620}" destId="{72C9940D-4A9D-4ADF-BDCF-E0CFBD1589BD}" srcOrd="12" destOrd="0" presId="urn:microsoft.com/office/officeart/2005/8/layout/radial1"/>
    <dgm:cxn modelId="{24FD83E9-AC08-4B26-B96F-9E0569208669}" type="presParOf" srcId="{E32A4901-34CE-400B-B310-18BBAAA31620}" destId="{6F5E3380-1B38-4A35-875D-AAB28BB64549}" srcOrd="13" destOrd="0" presId="urn:microsoft.com/office/officeart/2005/8/layout/radial1"/>
    <dgm:cxn modelId="{05A22E5B-73DE-4DE3-818D-D5AF86217CA1}" type="presParOf" srcId="{6F5E3380-1B38-4A35-875D-AAB28BB64549}" destId="{664B210F-D125-4383-B421-E76AAE6285B1}" srcOrd="0" destOrd="0" presId="urn:microsoft.com/office/officeart/2005/8/layout/radial1"/>
    <dgm:cxn modelId="{4838804C-67F8-43A6-B971-A00621405287}" type="presParOf" srcId="{E32A4901-34CE-400B-B310-18BBAAA31620}" destId="{DA90CE81-A401-487B-BF7F-43FB019833A0}"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D7785-CC50-4AEA-AE41-2240CD5B142B}">
      <dsp:nvSpPr>
        <dsp:cNvPr id="0" name=""/>
        <dsp:cNvSpPr/>
      </dsp:nvSpPr>
      <dsp:spPr>
        <a:xfrm>
          <a:off x="1429109" y="1313278"/>
          <a:ext cx="866897" cy="8668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Community </a:t>
          </a:r>
        </a:p>
      </dsp:txBody>
      <dsp:txXfrm>
        <a:off x="1556063" y="1440232"/>
        <a:ext cx="612989" cy="612989"/>
      </dsp:txXfrm>
    </dsp:sp>
    <dsp:sp modelId="{8E3FD5EE-757A-4386-8017-4095AB2BE5A3}">
      <dsp:nvSpPr>
        <dsp:cNvPr id="0" name=""/>
        <dsp:cNvSpPr/>
      </dsp:nvSpPr>
      <dsp:spPr>
        <a:xfrm rot="16200000">
          <a:off x="1645969" y="1077417"/>
          <a:ext cx="433177" cy="38544"/>
        </a:xfrm>
        <a:custGeom>
          <a:avLst/>
          <a:gdLst/>
          <a:ahLst/>
          <a:cxnLst/>
          <a:rect l="0" t="0" r="0" b="0"/>
          <a:pathLst>
            <a:path>
              <a:moveTo>
                <a:pt x="0" y="19272"/>
              </a:moveTo>
              <a:lnTo>
                <a:pt x="433177" y="1927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851728" y="1085860"/>
        <a:ext cx="21658" cy="21658"/>
      </dsp:txXfrm>
    </dsp:sp>
    <dsp:sp modelId="{616C06DD-C10B-44AB-8EBA-B8E15411FB38}">
      <dsp:nvSpPr>
        <dsp:cNvPr id="0" name=""/>
        <dsp:cNvSpPr/>
      </dsp:nvSpPr>
      <dsp:spPr>
        <a:xfrm>
          <a:off x="1429109" y="13204"/>
          <a:ext cx="866897" cy="86689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solidFill>
                <a:schemeClr val="accent6">
                  <a:lumMod val="50000"/>
                </a:schemeClr>
              </a:solidFill>
            </a:rPr>
            <a:t>Geography </a:t>
          </a:r>
        </a:p>
      </dsp:txBody>
      <dsp:txXfrm>
        <a:off x="1556063" y="140158"/>
        <a:ext cx="612989" cy="612989"/>
      </dsp:txXfrm>
    </dsp:sp>
    <dsp:sp modelId="{97259B4D-CA4E-4BFE-B761-7D2011A4E82E}">
      <dsp:nvSpPr>
        <dsp:cNvPr id="0" name=""/>
        <dsp:cNvSpPr/>
      </dsp:nvSpPr>
      <dsp:spPr>
        <a:xfrm rot="19285714">
          <a:off x="2154188" y="1322163"/>
          <a:ext cx="433177" cy="38544"/>
        </a:xfrm>
        <a:custGeom>
          <a:avLst/>
          <a:gdLst/>
          <a:ahLst/>
          <a:cxnLst/>
          <a:rect l="0" t="0" r="0" b="0"/>
          <a:pathLst>
            <a:path>
              <a:moveTo>
                <a:pt x="0" y="19272"/>
              </a:moveTo>
              <a:lnTo>
                <a:pt x="433177" y="1927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59948" y="1330605"/>
        <a:ext cx="21658" cy="21658"/>
      </dsp:txXfrm>
    </dsp:sp>
    <dsp:sp modelId="{2CCFE515-000D-49C2-9099-19EDA689788C}">
      <dsp:nvSpPr>
        <dsp:cNvPr id="0" name=""/>
        <dsp:cNvSpPr/>
      </dsp:nvSpPr>
      <dsp:spPr>
        <a:xfrm>
          <a:off x="2445548" y="502695"/>
          <a:ext cx="866897" cy="86689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C00000"/>
              </a:solidFill>
            </a:rPr>
            <a:t>Interests </a:t>
          </a:r>
        </a:p>
      </dsp:txBody>
      <dsp:txXfrm>
        <a:off x="2572502" y="629649"/>
        <a:ext cx="612989" cy="612989"/>
      </dsp:txXfrm>
    </dsp:sp>
    <dsp:sp modelId="{D025E901-A650-484F-926F-5981EC4D4845}">
      <dsp:nvSpPr>
        <dsp:cNvPr id="0" name=""/>
        <dsp:cNvSpPr/>
      </dsp:nvSpPr>
      <dsp:spPr>
        <a:xfrm rot="771429">
          <a:off x="2283314" y="1840104"/>
          <a:ext cx="145584" cy="38544"/>
        </a:xfrm>
        <a:custGeom>
          <a:avLst/>
          <a:gdLst/>
          <a:ahLst/>
          <a:cxnLst/>
          <a:rect l="0" t="0" r="0" b="0"/>
          <a:pathLst>
            <a:path>
              <a:moveTo>
                <a:pt x="0" y="19272"/>
              </a:moveTo>
              <a:lnTo>
                <a:pt x="145584" y="1927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52466" y="1855736"/>
        <a:ext cx="7279" cy="7279"/>
      </dsp:txXfrm>
    </dsp:sp>
    <dsp:sp modelId="{B36A8450-2757-4B46-AFDD-ECD42116E55B}">
      <dsp:nvSpPr>
        <dsp:cNvPr id="0" name=""/>
        <dsp:cNvSpPr/>
      </dsp:nvSpPr>
      <dsp:spPr>
        <a:xfrm>
          <a:off x="2373322" y="1602572"/>
          <a:ext cx="1513428" cy="86689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C00000"/>
              </a:solidFill>
            </a:rPr>
            <a:t>Preferences </a:t>
          </a:r>
        </a:p>
      </dsp:txBody>
      <dsp:txXfrm>
        <a:off x="2594958" y="1729526"/>
        <a:ext cx="1070156" cy="612989"/>
      </dsp:txXfrm>
    </dsp:sp>
    <dsp:sp modelId="{9E29178D-FA66-4B37-A1D5-86F20AC76E7A}">
      <dsp:nvSpPr>
        <dsp:cNvPr id="0" name=""/>
        <dsp:cNvSpPr/>
      </dsp:nvSpPr>
      <dsp:spPr>
        <a:xfrm rot="3195427">
          <a:off x="2012863" y="2292176"/>
          <a:ext cx="542566" cy="38544"/>
        </a:xfrm>
        <a:custGeom>
          <a:avLst/>
          <a:gdLst/>
          <a:ahLst/>
          <a:cxnLst/>
          <a:rect l="0" t="0" r="0" b="0"/>
          <a:pathLst>
            <a:path>
              <a:moveTo>
                <a:pt x="0" y="19272"/>
              </a:moveTo>
              <a:lnTo>
                <a:pt x="542566" y="1927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270582" y="2297884"/>
        <a:ext cx="27128" cy="27128"/>
      </dsp:txXfrm>
    </dsp:sp>
    <dsp:sp modelId="{791D976D-71FF-4ABE-8CBE-E0C8E5B13699}">
      <dsp:nvSpPr>
        <dsp:cNvPr id="0" name=""/>
        <dsp:cNvSpPr/>
      </dsp:nvSpPr>
      <dsp:spPr>
        <a:xfrm>
          <a:off x="1959892" y="2502479"/>
          <a:ext cx="1520520" cy="78600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u="sng" kern="1200" dirty="0">
              <a:solidFill>
                <a:srgbClr val="C00000"/>
              </a:solidFill>
            </a:rPr>
            <a:t>Traditions</a:t>
          </a:r>
          <a:r>
            <a:rPr lang="en-GB" sz="1400" b="1" u="sng" kern="1200" dirty="0"/>
            <a:t> </a:t>
          </a:r>
          <a:r>
            <a:rPr lang="en-GB" sz="1400" b="1" u="sng" kern="1200" dirty="0">
              <a:solidFill>
                <a:srgbClr val="C00000"/>
              </a:solidFill>
            </a:rPr>
            <a:t> </a:t>
          </a:r>
          <a:endParaRPr lang="en-GB" sz="1600" b="1" u="sng" kern="1200" dirty="0">
            <a:solidFill>
              <a:srgbClr val="C00000"/>
            </a:solidFill>
          </a:endParaRPr>
        </a:p>
      </dsp:txBody>
      <dsp:txXfrm>
        <a:off x="2182567" y="2617587"/>
        <a:ext cx="1075170" cy="555790"/>
      </dsp:txXfrm>
    </dsp:sp>
    <dsp:sp modelId="{F30CB966-0EED-4B82-B99F-A061C461441D}">
      <dsp:nvSpPr>
        <dsp:cNvPr id="0" name=""/>
        <dsp:cNvSpPr/>
      </dsp:nvSpPr>
      <dsp:spPr>
        <a:xfrm rot="7645382">
          <a:off x="1251806" y="2243269"/>
          <a:ext cx="432105" cy="38544"/>
        </a:xfrm>
        <a:custGeom>
          <a:avLst/>
          <a:gdLst/>
          <a:ahLst/>
          <a:cxnLst/>
          <a:rect l="0" t="0" r="0" b="0"/>
          <a:pathLst>
            <a:path>
              <a:moveTo>
                <a:pt x="0" y="19272"/>
              </a:moveTo>
              <a:lnTo>
                <a:pt x="432105" y="1927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457056" y="2251739"/>
        <a:ext cx="21605" cy="21605"/>
      </dsp:txXfrm>
    </dsp:sp>
    <dsp:sp modelId="{0082F6BD-E73E-4EED-95F4-AECA14C0DFAC}">
      <dsp:nvSpPr>
        <dsp:cNvPr id="0" name=""/>
        <dsp:cNvSpPr/>
      </dsp:nvSpPr>
      <dsp:spPr>
        <a:xfrm>
          <a:off x="316056" y="2394295"/>
          <a:ext cx="1438624" cy="86689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solidFill>
                <a:srgbClr val="002060"/>
              </a:solidFill>
            </a:rPr>
            <a:t>Characteristics </a:t>
          </a:r>
          <a:endParaRPr lang="en-GB" sz="1200" kern="1200" dirty="0">
            <a:solidFill>
              <a:srgbClr val="002060"/>
            </a:solidFill>
          </a:endParaRPr>
        </a:p>
      </dsp:txBody>
      <dsp:txXfrm>
        <a:off x="526738" y="2521249"/>
        <a:ext cx="1017260" cy="612989"/>
      </dsp:txXfrm>
    </dsp:sp>
    <dsp:sp modelId="{38CBCCE7-AFA5-4DCA-B818-563626F75AB5}">
      <dsp:nvSpPr>
        <dsp:cNvPr id="0" name=""/>
        <dsp:cNvSpPr/>
      </dsp:nvSpPr>
      <dsp:spPr>
        <a:xfrm rot="10028571">
          <a:off x="1012230" y="1872101"/>
          <a:ext cx="433177" cy="38544"/>
        </a:xfrm>
        <a:custGeom>
          <a:avLst/>
          <a:gdLst/>
          <a:ahLst/>
          <a:cxnLst/>
          <a:rect l="0" t="0" r="0" b="0"/>
          <a:pathLst>
            <a:path>
              <a:moveTo>
                <a:pt x="0" y="19272"/>
              </a:moveTo>
              <a:lnTo>
                <a:pt x="433177" y="1927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217989" y="1880544"/>
        <a:ext cx="21658" cy="21658"/>
      </dsp:txXfrm>
    </dsp:sp>
    <dsp:sp modelId="{72C9940D-4A9D-4ADF-BDCF-E0CFBD1589BD}">
      <dsp:nvSpPr>
        <dsp:cNvPr id="0" name=""/>
        <dsp:cNvSpPr/>
      </dsp:nvSpPr>
      <dsp:spPr>
        <a:xfrm>
          <a:off x="161630" y="1602572"/>
          <a:ext cx="866897" cy="86689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u="sng" kern="1200" dirty="0">
              <a:solidFill>
                <a:schemeClr val="accent6">
                  <a:lumMod val="50000"/>
                </a:schemeClr>
              </a:solidFill>
            </a:rPr>
            <a:t>Identity</a:t>
          </a:r>
          <a:endParaRPr lang="en-GB" sz="1400" kern="1200" dirty="0">
            <a:solidFill>
              <a:schemeClr val="accent6">
                <a:lumMod val="50000"/>
              </a:schemeClr>
            </a:solidFill>
          </a:endParaRPr>
        </a:p>
      </dsp:txBody>
      <dsp:txXfrm>
        <a:off x="288584" y="1729526"/>
        <a:ext cx="612989" cy="612989"/>
      </dsp:txXfrm>
    </dsp:sp>
    <dsp:sp modelId="{6F5E3380-1B38-4A35-875D-AAB28BB64549}">
      <dsp:nvSpPr>
        <dsp:cNvPr id="0" name=""/>
        <dsp:cNvSpPr/>
      </dsp:nvSpPr>
      <dsp:spPr>
        <a:xfrm rot="13114286">
          <a:off x="1137750" y="1322163"/>
          <a:ext cx="433177" cy="38544"/>
        </a:xfrm>
        <a:custGeom>
          <a:avLst/>
          <a:gdLst/>
          <a:ahLst/>
          <a:cxnLst/>
          <a:rect l="0" t="0" r="0" b="0"/>
          <a:pathLst>
            <a:path>
              <a:moveTo>
                <a:pt x="0" y="19272"/>
              </a:moveTo>
              <a:lnTo>
                <a:pt x="433177" y="1927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343509" y="1330605"/>
        <a:ext cx="21658" cy="21658"/>
      </dsp:txXfrm>
    </dsp:sp>
    <dsp:sp modelId="{DA90CE81-A401-487B-BF7F-43FB019833A0}">
      <dsp:nvSpPr>
        <dsp:cNvPr id="0" name=""/>
        <dsp:cNvSpPr/>
      </dsp:nvSpPr>
      <dsp:spPr>
        <a:xfrm>
          <a:off x="412670" y="502695"/>
          <a:ext cx="866897" cy="86689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FF0000"/>
              </a:solidFill>
            </a:rPr>
            <a:t>Beliefs</a:t>
          </a:r>
          <a:r>
            <a:rPr lang="en-GB" sz="2300" kern="1200" dirty="0"/>
            <a:t> </a:t>
          </a:r>
        </a:p>
      </dsp:txBody>
      <dsp:txXfrm>
        <a:off x="539624" y="629649"/>
        <a:ext cx="612989" cy="61298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f8c504c7b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f8c504c7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f8c504c7ba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f8c504c7ba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f8c504c7b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f8c504c7b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f8c504c7ba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f8c504c7ba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f8c504c7ba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f8c504c7ba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f8c504c7b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f8c504c7b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f8c504c7ba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f8c504c7ba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f1f38492fc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f1f38492fc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f1f38492fc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f1f38492fc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f1f38492fc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f1f38492fc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f1f38492fc_0_3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f1f38492fc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f1f38492fc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f1f38492fc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f1f38492fc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f1f38492fc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f1f38492fc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f1f38492fc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f1f38492fc_0_44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gf1f38492fc_0_4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65" name="Google Shape;265;gf1f38492fc_0_44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A0EC35-06D0-487B-8B83-727E67F19296}"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976EC4-9A0E-4CA7-8B68-86B3995583D3}" type="slidenum">
              <a:rPr lang="en-GB" smtClean="0"/>
              <a:t>‹#›</a:t>
            </a:fld>
            <a:endParaRPr lang="en-GB"/>
          </a:p>
        </p:txBody>
      </p:sp>
    </p:spTree>
    <p:extLst>
      <p:ext uri="{BB962C8B-B14F-4D97-AF65-F5344CB8AC3E}">
        <p14:creationId xmlns:p14="http://schemas.microsoft.com/office/powerpoint/2010/main" val="1218844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4"/>
        <p:cNvGrpSpPr/>
        <p:nvPr/>
      </p:nvGrpSpPr>
      <p:grpSpPr>
        <a:xfrm>
          <a:off x="0" y="0"/>
          <a:ext cx="0" cy="0"/>
          <a:chOff x="0" y="0"/>
          <a:chExt cx="0" cy="0"/>
        </a:xfrm>
      </p:grpSpPr>
      <p:cxnSp>
        <p:nvCxnSpPr>
          <p:cNvPr id="55" name="Google Shape;55;p14"/>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56" name="Google Shape;56;p14"/>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57" name="Google Shape;57;p14"/>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4"/>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9" name="Google Shape;59;p14"/>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60" name="Google Shape;60;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61"/>
        <p:cNvGrpSpPr/>
        <p:nvPr/>
      </p:nvGrpSpPr>
      <p:grpSpPr>
        <a:xfrm>
          <a:off x="0" y="0"/>
          <a:ext cx="0" cy="0"/>
          <a:chOff x="0" y="0"/>
          <a:chExt cx="0" cy="0"/>
        </a:xfrm>
      </p:grpSpPr>
      <p:cxnSp>
        <p:nvCxnSpPr>
          <p:cNvPr id="62" name="Google Shape;62;p15"/>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63" name="Google Shape;63;p15"/>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64" name="Google Shape;64;p15"/>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65" name="Google Shape;65;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6"/>
        <p:cNvGrpSpPr/>
        <p:nvPr/>
      </p:nvGrpSpPr>
      <p:grpSpPr>
        <a:xfrm>
          <a:off x="0" y="0"/>
          <a:ext cx="0" cy="0"/>
          <a:chOff x="0" y="0"/>
          <a:chExt cx="0" cy="0"/>
        </a:xfrm>
      </p:grpSpPr>
      <p:cxnSp>
        <p:nvCxnSpPr>
          <p:cNvPr id="67" name="Google Shape;67;p16"/>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68" name="Google Shape;68;p16"/>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69" name="Google Shape;69;p16"/>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70" name="Google Shape;70;p1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1" name="Google Shape;71;p16"/>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2" name="Google Shape;72;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cxnSp>
        <p:nvCxnSpPr>
          <p:cNvPr id="74" name="Google Shape;74;p17"/>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75" name="Google Shape;75;p17"/>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76" name="Google Shape;76;p1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77" name="Google Shape;77;p1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8" name="Google Shape;78;p17"/>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9" name="Google Shape;79;p17"/>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0" name="Google Shape;80;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3" name="Google Shape;83;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
        <p:cNvGrpSpPr/>
        <p:nvPr/>
      </p:nvGrpSpPr>
      <p:grpSpPr>
        <a:xfrm>
          <a:off x="0" y="0"/>
          <a:ext cx="0" cy="0"/>
          <a:chOff x="0" y="0"/>
          <a:chExt cx="0" cy="0"/>
        </a:xfrm>
      </p:grpSpPr>
      <p:cxnSp>
        <p:nvCxnSpPr>
          <p:cNvPr id="85" name="Google Shape;85;p19"/>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86" name="Google Shape;86;p19"/>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7" name="Google Shape;87;p19"/>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8" name="Google Shape;88;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89"/>
        <p:cNvGrpSpPr/>
        <p:nvPr/>
      </p:nvGrpSpPr>
      <p:grpSpPr>
        <a:xfrm>
          <a:off x="0" y="0"/>
          <a:ext cx="0" cy="0"/>
          <a:chOff x="0" y="0"/>
          <a:chExt cx="0" cy="0"/>
        </a:xfrm>
      </p:grpSpPr>
      <p:cxnSp>
        <p:nvCxnSpPr>
          <p:cNvPr id="90" name="Google Shape;90;p20"/>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91" name="Google Shape;91;p20"/>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92" name="Google Shape;92;p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3"/>
        <p:cNvGrpSpPr/>
        <p:nvPr/>
      </p:nvGrpSpPr>
      <p:grpSpPr>
        <a:xfrm>
          <a:off x="0" y="0"/>
          <a:ext cx="0" cy="0"/>
          <a:chOff x="0" y="0"/>
          <a:chExt cx="0" cy="0"/>
        </a:xfrm>
      </p:grpSpPr>
      <p:sp>
        <p:nvSpPr>
          <p:cNvPr id="94" name="Google Shape;94;p21"/>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5" name="Google Shape;95;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96" name="Google Shape;96;p21"/>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97" name="Google Shape;97;p21"/>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99" name="Google Shape;99;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0"/>
        <p:cNvGrpSpPr/>
        <p:nvPr/>
      </p:nvGrpSpPr>
      <p:grpSpPr>
        <a:xfrm>
          <a:off x="0" y="0"/>
          <a:ext cx="0" cy="0"/>
          <a:chOff x="0" y="0"/>
          <a:chExt cx="0" cy="0"/>
        </a:xfrm>
      </p:grpSpPr>
      <p:cxnSp>
        <p:nvCxnSpPr>
          <p:cNvPr id="101" name="Google Shape;101;p22"/>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102" name="Google Shape;102;p22"/>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103" name="Google Shape;103;p22"/>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04" name="Google Shape;104;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cxnSp>
        <p:nvCxnSpPr>
          <p:cNvPr id="106" name="Google Shape;106;p23"/>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107" name="Google Shape;107;p23"/>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108" name="Google Shape;108;p23"/>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09" name="Google Shape;109;p23"/>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10" name="Google Shape;110;p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2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7"/>
        <p:cNvGrpSpPr/>
        <p:nvPr/>
      </p:nvGrpSpPr>
      <p:grpSpPr>
        <a:xfrm>
          <a:off x="0" y="0"/>
          <a:ext cx="0" cy="0"/>
          <a:chOff x="0" y="0"/>
          <a:chExt cx="0" cy="0"/>
        </a:xfrm>
      </p:grpSpPr>
      <p:sp>
        <p:nvSpPr>
          <p:cNvPr id="118" name="Google Shape;118;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9" name="Google Shape;119;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800"/>
              <a:buNone/>
              <a:defRPr sz="2800">
                <a:solidFill>
                  <a:srgbClr val="000000"/>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Google Shape;12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1"/>
        <p:cNvGrpSpPr/>
        <p:nvPr/>
      </p:nvGrpSpPr>
      <p:grpSpPr>
        <a:xfrm>
          <a:off x="0" y="0"/>
          <a:ext cx="0" cy="0"/>
          <a:chOff x="0" y="0"/>
          <a:chExt cx="0" cy="0"/>
        </a:xfrm>
      </p:grpSpPr>
      <p:sp>
        <p:nvSpPr>
          <p:cNvPr id="122" name="Google Shape;122;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3" name="Google Shape;12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4"/>
        <p:cNvGrpSpPr/>
        <p:nvPr/>
      </p:nvGrpSpPr>
      <p:grpSpPr>
        <a:xfrm>
          <a:off x="0" y="0"/>
          <a:ext cx="0" cy="0"/>
          <a:chOff x="0" y="0"/>
          <a:chExt cx="0" cy="0"/>
        </a:xfrm>
      </p:grpSpPr>
      <p:sp>
        <p:nvSpPr>
          <p:cNvPr id="125" name="Google Shape;12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 name="Google Shape;12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419100" rtl="0">
              <a:spcBef>
                <a:spcPts val="0"/>
              </a:spcBef>
              <a:spcAft>
                <a:spcPts val="0"/>
              </a:spcAft>
              <a:buClr>
                <a:srgbClr val="000000"/>
              </a:buClr>
              <a:buSzPts val="3000"/>
              <a:buChar char="●"/>
              <a:defRPr sz="3000">
                <a:solidFill>
                  <a:srgbClr val="000000"/>
                </a:solidFill>
              </a:defRPr>
            </a:lvl1pPr>
            <a:lvl2pPr marL="914400" lvl="1" indent="-381000" rtl="0">
              <a:spcBef>
                <a:spcPts val="1600"/>
              </a:spcBef>
              <a:spcAft>
                <a:spcPts val="0"/>
              </a:spcAft>
              <a:buSzPts val="2400"/>
              <a:buChar char="○"/>
              <a:defRPr sz="2400"/>
            </a:lvl2pPr>
            <a:lvl3pPr marL="1371600" lvl="2" indent="-381000" rtl="0">
              <a:spcBef>
                <a:spcPts val="1600"/>
              </a:spcBef>
              <a:spcAft>
                <a:spcPts val="0"/>
              </a:spcAft>
              <a:buSzPts val="2400"/>
              <a:buChar char="■"/>
              <a:defRPr sz="2400"/>
            </a:lvl3pPr>
            <a:lvl4pPr marL="1828800" lvl="3" indent="-381000" rtl="0">
              <a:spcBef>
                <a:spcPts val="1600"/>
              </a:spcBef>
              <a:spcAft>
                <a:spcPts val="0"/>
              </a:spcAft>
              <a:buSzPts val="2400"/>
              <a:buChar char="●"/>
              <a:defRPr sz="2400"/>
            </a:lvl4pPr>
            <a:lvl5pPr marL="2286000" lvl="4" indent="-381000" rtl="0">
              <a:spcBef>
                <a:spcPts val="1600"/>
              </a:spcBef>
              <a:spcAft>
                <a:spcPts val="0"/>
              </a:spcAft>
              <a:buSzPts val="2400"/>
              <a:buChar char="○"/>
              <a:defRPr sz="2400"/>
            </a:lvl5pPr>
            <a:lvl6pPr marL="2743200" lvl="5" indent="-381000" rtl="0">
              <a:spcBef>
                <a:spcPts val="1600"/>
              </a:spcBef>
              <a:spcAft>
                <a:spcPts val="0"/>
              </a:spcAft>
              <a:buSzPts val="2400"/>
              <a:buChar char="■"/>
              <a:defRPr sz="2400"/>
            </a:lvl6pPr>
            <a:lvl7pPr marL="3200400" lvl="6" indent="-381000" rtl="0">
              <a:spcBef>
                <a:spcPts val="1600"/>
              </a:spcBef>
              <a:spcAft>
                <a:spcPts val="0"/>
              </a:spcAft>
              <a:buSzPts val="2400"/>
              <a:buChar char="●"/>
              <a:defRPr sz="2400"/>
            </a:lvl7pPr>
            <a:lvl8pPr marL="3657600" lvl="7" indent="-381000" rtl="0">
              <a:spcBef>
                <a:spcPts val="1600"/>
              </a:spcBef>
              <a:spcAft>
                <a:spcPts val="0"/>
              </a:spcAft>
              <a:buSzPts val="2400"/>
              <a:buChar char="○"/>
              <a:defRPr sz="2400"/>
            </a:lvl8pPr>
            <a:lvl9pPr marL="4114800" lvl="8" indent="-381000" rtl="0">
              <a:spcBef>
                <a:spcPts val="1600"/>
              </a:spcBef>
              <a:spcAft>
                <a:spcPts val="1600"/>
              </a:spcAft>
              <a:buSzPts val="2400"/>
              <a:buChar char="■"/>
              <a:defRPr sz="2400"/>
            </a:lvl9pPr>
          </a:lstStyle>
          <a:p>
            <a:endParaRPr/>
          </a:p>
        </p:txBody>
      </p:sp>
      <p:sp>
        <p:nvSpPr>
          <p:cNvPr id="127" name="Google Shape;12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8"/>
        <p:cNvGrpSpPr/>
        <p:nvPr/>
      </p:nvGrpSpPr>
      <p:grpSpPr>
        <a:xfrm>
          <a:off x="0" y="0"/>
          <a:ext cx="0" cy="0"/>
          <a:chOff x="0" y="0"/>
          <a:chExt cx="0" cy="0"/>
        </a:xfrm>
      </p:grpSpPr>
      <p:sp>
        <p:nvSpPr>
          <p:cNvPr id="129" name="Google Shape;12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0" name="Google Shape;130;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000000"/>
              </a:buClr>
              <a:buSzPts val="2400"/>
              <a:buChar char="●"/>
              <a:defRPr sz="2400">
                <a:solidFill>
                  <a:srgbClr val="000000"/>
                </a:solidFill>
              </a:defRPr>
            </a:lvl1pPr>
            <a:lvl2pPr marL="914400" lvl="1" indent="-381000" rtl="0">
              <a:spcBef>
                <a:spcPts val="1600"/>
              </a:spcBef>
              <a:spcAft>
                <a:spcPts val="0"/>
              </a:spcAft>
              <a:buSzPts val="2400"/>
              <a:buChar char="○"/>
              <a:defRPr sz="2400"/>
            </a:lvl2pPr>
            <a:lvl3pPr marL="1371600" lvl="2" indent="-381000" rtl="0">
              <a:spcBef>
                <a:spcPts val="1600"/>
              </a:spcBef>
              <a:spcAft>
                <a:spcPts val="0"/>
              </a:spcAft>
              <a:buSzPts val="2400"/>
              <a:buChar char="■"/>
              <a:defRPr sz="2400"/>
            </a:lvl3pPr>
            <a:lvl4pPr marL="1828800" lvl="3" indent="-381000" rtl="0">
              <a:spcBef>
                <a:spcPts val="1600"/>
              </a:spcBef>
              <a:spcAft>
                <a:spcPts val="0"/>
              </a:spcAft>
              <a:buSzPts val="2400"/>
              <a:buChar char="●"/>
              <a:defRPr sz="2400"/>
            </a:lvl4pPr>
            <a:lvl5pPr marL="2286000" lvl="4" indent="-381000" rtl="0">
              <a:spcBef>
                <a:spcPts val="1600"/>
              </a:spcBef>
              <a:spcAft>
                <a:spcPts val="0"/>
              </a:spcAft>
              <a:buSzPts val="2400"/>
              <a:buChar char="○"/>
              <a:defRPr sz="2400"/>
            </a:lvl5pPr>
            <a:lvl6pPr marL="2743200" lvl="5" indent="-381000" rtl="0">
              <a:spcBef>
                <a:spcPts val="1600"/>
              </a:spcBef>
              <a:spcAft>
                <a:spcPts val="0"/>
              </a:spcAft>
              <a:buSzPts val="2400"/>
              <a:buChar char="■"/>
              <a:defRPr sz="2400"/>
            </a:lvl6pPr>
            <a:lvl7pPr marL="3200400" lvl="6" indent="-381000" rtl="0">
              <a:spcBef>
                <a:spcPts val="1600"/>
              </a:spcBef>
              <a:spcAft>
                <a:spcPts val="0"/>
              </a:spcAft>
              <a:buSzPts val="2400"/>
              <a:buChar char="●"/>
              <a:defRPr sz="2400"/>
            </a:lvl7pPr>
            <a:lvl8pPr marL="3657600" lvl="7" indent="-381000" rtl="0">
              <a:spcBef>
                <a:spcPts val="1600"/>
              </a:spcBef>
              <a:spcAft>
                <a:spcPts val="0"/>
              </a:spcAft>
              <a:buSzPts val="2400"/>
              <a:buChar char="○"/>
              <a:defRPr sz="2400"/>
            </a:lvl8pPr>
            <a:lvl9pPr marL="4114800" lvl="8" indent="-381000" rtl="0">
              <a:spcBef>
                <a:spcPts val="1600"/>
              </a:spcBef>
              <a:spcAft>
                <a:spcPts val="1600"/>
              </a:spcAft>
              <a:buSzPts val="2400"/>
              <a:buChar char="■"/>
              <a:defRPr sz="2400"/>
            </a:lvl9pPr>
          </a:lstStyle>
          <a:p>
            <a:endParaRPr/>
          </a:p>
        </p:txBody>
      </p:sp>
      <p:sp>
        <p:nvSpPr>
          <p:cNvPr id="131" name="Google Shape;131;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000000"/>
              </a:buClr>
              <a:buSzPts val="2400"/>
              <a:buChar char="●"/>
              <a:defRPr sz="2400">
                <a:solidFill>
                  <a:srgbClr val="000000"/>
                </a:solidFill>
              </a:defRPr>
            </a:lvl1pPr>
            <a:lvl2pPr marL="914400" lvl="1" indent="-381000" rtl="0">
              <a:spcBef>
                <a:spcPts val="1600"/>
              </a:spcBef>
              <a:spcAft>
                <a:spcPts val="0"/>
              </a:spcAft>
              <a:buSzPts val="2400"/>
              <a:buChar char="○"/>
              <a:defRPr sz="2400"/>
            </a:lvl2pPr>
            <a:lvl3pPr marL="1371600" lvl="2" indent="-381000" rtl="0">
              <a:spcBef>
                <a:spcPts val="1600"/>
              </a:spcBef>
              <a:spcAft>
                <a:spcPts val="0"/>
              </a:spcAft>
              <a:buSzPts val="2400"/>
              <a:buChar char="■"/>
              <a:defRPr sz="2400"/>
            </a:lvl3pPr>
            <a:lvl4pPr marL="1828800" lvl="3" indent="-381000" rtl="0">
              <a:spcBef>
                <a:spcPts val="1600"/>
              </a:spcBef>
              <a:spcAft>
                <a:spcPts val="0"/>
              </a:spcAft>
              <a:buSzPts val="2400"/>
              <a:buChar char="●"/>
              <a:defRPr sz="2400"/>
            </a:lvl4pPr>
            <a:lvl5pPr marL="2286000" lvl="4" indent="-381000" rtl="0">
              <a:spcBef>
                <a:spcPts val="1600"/>
              </a:spcBef>
              <a:spcAft>
                <a:spcPts val="0"/>
              </a:spcAft>
              <a:buSzPts val="2400"/>
              <a:buChar char="○"/>
              <a:defRPr sz="2400"/>
            </a:lvl5pPr>
            <a:lvl6pPr marL="2743200" lvl="5" indent="-381000" rtl="0">
              <a:spcBef>
                <a:spcPts val="1600"/>
              </a:spcBef>
              <a:spcAft>
                <a:spcPts val="0"/>
              </a:spcAft>
              <a:buSzPts val="2400"/>
              <a:buChar char="■"/>
              <a:defRPr sz="2400"/>
            </a:lvl6pPr>
            <a:lvl7pPr marL="3200400" lvl="6" indent="-381000" rtl="0">
              <a:spcBef>
                <a:spcPts val="1600"/>
              </a:spcBef>
              <a:spcAft>
                <a:spcPts val="0"/>
              </a:spcAft>
              <a:buSzPts val="2400"/>
              <a:buChar char="●"/>
              <a:defRPr sz="2400"/>
            </a:lvl7pPr>
            <a:lvl8pPr marL="3657600" lvl="7" indent="-381000" rtl="0">
              <a:spcBef>
                <a:spcPts val="1600"/>
              </a:spcBef>
              <a:spcAft>
                <a:spcPts val="0"/>
              </a:spcAft>
              <a:buSzPts val="2400"/>
              <a:buChar char="○"/>
              <a:defRPr sz="2400"/>
            </a:lvl8pPr>
            <a:lvl9pPr marL="4114800" lvl="8" indent="-381000" rtl="0">
              <a:spcBef>
                <a:spcPts val="1600"/>
              </a:spcBef>
              <a:spcAft>
                <a:spcPts val="1600"/>
              </a:spcAft>
              <a:buSzPts val="2400"/>
              <a:buChar char="■"/>
              <a:defRPr sz="2400"/>
            </a:lvl9pPr>
          </a:lstStyle>
          <a:p>
            <a:endParaRPr/>
          </a:p>
        </p:txBody>
      </p:sp>
      <p:sp>
        <p:nvSpPr>
          <p:cNvPr id="132" name="Google Shape;13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3"/>
        <p:cNvGrpSpPr/>
        <p:nvPr/>
      </p:nvGrpSpPr>
      <p:grpSpPr>
        <a:xfrm>
          <a:off x="0" y="0"/>
          <a:ext cx="0" cy="0"/>
          <a:chOff x="0" y="0"/>
          <a:chExt cx="0" cy="0"/>
        </a:xfrm>
      </p:grpSpPr>
      <p:sp>
        <p:nvSpPr>
          <p:cNvPr id="134" name="Google Shape;13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 name="Google Shape;13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6"/>
        <p:cNvGrpSpPr/>
        <p:nvPr/>
      </p:nvGrpSpPr>
      <p:grpSpPr>
        <a:xfrm>
          <a:off x="0" y="0"/>
          <a:ext cx="0" cy="0"/>
          <a:chOff x="0" y="0"/>
          <a:chExt cx="0" cy="0"/>
        </a:xfrm>
      </p:grpSpPr>
      <p:sp>
        <p:nvSpPr>
          <p:cNvPr id="137" name="Google Shape;137;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8" name="Google Shape;138;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39" name="Google Shape;13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0"/>
        <p:cNvGrpSpPr/>
        <p:nvPr/>
      </p:nvGrpSpPr>
      <p:grpSpPr>
        <a:xfrm>
          <a:off x="0" y="0"/>
          <a:ext cx="0" cy="0"/>
          <a:chOff x="0" y="0"/>
          <a:chExt cx="0" cy="0"/>
        </a:xfrm>
      </p:grpSpPr>
      <p:sp>
        <p:nvSpPr>
          <p:cNvPr id="141" name="Google Shape;141;p3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2" name="Google Shape;14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3"/>
        <p:cNvGrpSpPr/>
        <p:nvPr/>
      </p:nvGrpSpPr>
      <p:grpSpPr>
        <a:xfrm>
          <a:off x="0" y="0"/>
          <a:ext cx="0" cy="0"/>
          <a:chOff x="0" y="0"/>
          <a:chExt cx="0" cy="0"/>
        </a:xfrm>
      </p:grpSpPr>
      <p:sp>
        <p:nvSpPr>
          <p:cNvPr id="144" name="Google Shape;144;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6" name="Google Shape;146;p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7" name="Google Shape;147;p3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48" name="Google Shape;14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9"/>
        <p:cNvGrpSpPr/>
        <p:nvPr/>
      </p:nvGrpSpPr>
      <p:grpSpPr>
        <a:xfrm>
          <a:off x="0" y="0"/>
          <a:ext cx="0" cy="0"/>
          <a:chOff x="0" y="0"/>
          <a:chExt cx="0" cy="0"/>
        </a:xfrm>
      </p:grpSpPr>
      <p:sp>
        <p:nvSpPr>
          <p:cNvPr id="150" name="Google Shape;150;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51" name="Google Shape;15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2"/>
        <p:cNvGrpSpPr/>
        <p:nvPr/>
      </p:nvGrpSpPr>
      <p:grpSpPr>
        <a:xfrm>
          <a:off x="0" y="0"/>
          <a:ext cx="0" cy="0"/>
          <a:chOff x="0" y="0"/>
          <a:chExt cx="0" cy="0"/>
        </a:xfrm>
      </p:grpSpPr>
      <p:sp>
        <p:nvSpPr>
          <p:cNvPr id="153" name="Google Shape;153;p3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54" name="Google Shape;154;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55" name="Google Shape;15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6"/>
        <p:cNvGrpSpPr/>
        <p:nvPr/>
      </p:nvGrpSpPr>
      <p:grpSpPr>
        <a:xfrm>
          <a:off x="0" y="0"/>
          <a:ext cx="0" cy="0"/>
          <a:chOff x="0" y="0"/>
          <a:chExt cx="0" cy="0"/>
        </a:xfrm>
      </p:grpSpPr>
      <p:sp>
        <p:nvSpPr>
          <p:cNvPr id="157" name="Google Shape;15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8"/>
        <p:cNvGrpSpPr/>
        <p:nvPr/>
      </p:nvGrpSpPr>
      <p:grpSpPr>
        <a:xfrm>
          <a:off x="0" y="0"/>
          <a:ext cx="0" cy="0"/>
          <a:chOff x="0" y="0"/>
          <a:chExt cx="0" cy="0"/>
        </a:xfrm>
      </p:grpSpPr>
      <p:sp>
        <p:nvSpPr>
          <p:cNvPr id="159" name="Google Shape;159;p37"/>
          <p:cNvSpPr txBox="1">
            <a:spLocks noGrp="1"/>
          </p:cNvSpPr>
          <p:nvPr>
            <p:ph type="title"/>
          </p:nvPr>
        </p:nvSpPr>
        <p:spPr>
          <a:xfrm>
            <a:off x="1371600" y="228600"/>
            <a:ext cx="7315200" cy="8574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2800"/>
              <a:buNone/>
              <a:defRPr b="0" i="0" u="none" strike="noStrike" cap="none">
                <a:solidFill>
                  <a:srgbClr val="000000"/>
                </a:solidFill>
              </a:defRPr>
            </a:lvl1pPr>
            <a:lvl2pPr marL="0" marR="0" lvl="1" indent="0" algn="ctr" rtl="0">
              <a:spcBef>
                <a:spcPts val="0"/>
              </a:spcBef>
              <a:spcAft>
                <a:spcPts val="0"/>
              </a:spcAft>
              <a:buSzPts val="2800"/>
              <a:buNone/>
              <a:defRPr sz="1800"/>
            </a:lvl2pPr>
            <a:lvl3pPr marL="0" marR="0" lvl="2" indent="0" algn="ctr" rtl="0">
              <a:spcBef>
                <a:spcPts val="0"/>
              </a:spcBef>
              <a:spcAft>
                <a:spcPts val="0"/>
              </a:spcAft>
              <a:buSzPts val="2800"/>
              <a:buNone/>
              <a:defRPr sz="1800"/>
            </a:lvl3pPr>
            <a:lvl4pPr marL="0" marR="0" lvl="3" indent="0" algn="ctr" rtl="0">
              <a:spcBef>
                <a:spcPts val="0"/>
              </a:spcBef>
              <a:spcAft>
                <a:spcPts val="0"/>
              </a:spcAft>
              <a:buSzPts val="2800"/>
              <a:buNone/>
              <a:defRPr sz="1800"/>
            </a:lvl4pPr>
            <a:lvl5pPr marL="0" marR="0" lvl="4" indent="0" algn="ctr" rtl="0">
              <a:spcBef>
                <a:spcPts val="0"/>
              </a:spcBef>
              <a:spcAft>
                <a:spcPts val="0"/>
              </a:spcAft>
              <a:buSzPts val="2800"/>
              <a:buNone/>
              <a:defRPr sz="1800"/>
            </a:lvl5pPr>
            <a:lvl6pPr marL="457200" marR="0" lvl="5" indent="0" algn="ctr" rtl="0">
              <a:spcBef>
                <a:spcPts val="0"/>
              </a:spcBef>
              <a:spcAft>
                <a:spcPts val="0"/>
              </a:spcAft>
              <a:buSzPts val="2800"/>
              <a:buNone/>
              <a:defRPr sz="1800"/>
            </a:lvl6pPr>
            <a:lvl7pPr marL="914400" marR="0" lvl="6" indent="0" algn="ctr" rtl="0">
              <a:spcBef>
                <a:spcPts val="0"/>
              </a:spcBef>
              <a:spcAft>
                <a:spcPts val="0"/>
              </a:spcAft>
              <a:buSzPts val="2800"/>
              <a:buNone/>
              <a:defRPr sz="1800"/>
            </a:lvl7pPr>
            <a:lvl8pPr marL="1371600" marR="0" lvl="7" indent="0" algn="ctr" rtl="0">
              <a:spcBef>
                <a:spcPts val="0"/>
              </a:spcBef>
              <a:spcAft>
                <a:spcPts val="0"/>
              </a:spcAft>
              <a:buSzPts val="2800"/>
              <a:buNone/>
              <a:defRPr sz="1800"/>
            </a:lvl8pPr>
            <a:lvl9pPr marL="1828800" marR="0" lvl="8" indent="0" algn="ctr" rtl="0">
              <a:spcBef>
                <a:spcPts val="0"/>
              </a:spcBef>
              <a:spcAft>
                <a:spcPts val="0"/>
              </a:spcAft>
              <a:buSzPts val="2800"/>
              <a:buNone/>
              <a:defRPr sz="1800"/>
            </a:lvl9pPr>
          </a:lstStyle>
          <a:p>
            <a:endParaRPr/>
          </a:p>
        </p:txBody>
      </p:sp>
      <p:sp>
        <p:nvSpPr>
          <p:cNvPr id="160" name="Google Shape;160;p3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640"/>
              </a:spcBef>
              <a:spcAft>
                <a:spcPts val="0"/>
              </a:spcAft>
              <a:buSzPts val="1800"/>
              <a:buFont typeface="Arial"/>
              <a:buChar char="•"/>
              <a:defRPr b="0" i="0" u="none" strike="noStrike" cap="none">
                <a:latin typeface="Arial"/>
                <a:ea typeface="Arial"/>
                <a:cs typeface="Arial"/>
                <a:sym typeface="Arial"/>
              </a:defRPr>
            </a:lvl1pPr>
            <a:lvl2pPr marL="914400" marR="0" lvl="1" indent="-317500" algn="l" rtl="0">
              <a:lnSpc>
                <a:spcPct val="100000"/>
              </a:lnSpc>
              <a:spcBef>
                <a:spcPts val="560"/>
              </a:spcBef>
              <a:spcAft>
                <a:spcPts val="0"/>
              </a:spcAft>
              <a:buSzPts val="1400"/>
              <a:buFont typeface="Arial"/>
              <a:buChar char="–"/>
              <a:defRPr b="0" i="0" u="none" strike="noStrike" cap="none">
                <a:latin typeface="Arial"/>
                <a:ea typeface="Arial"/>
                <a:cs typeface="Arial"/>
                <a:sym typeface="Arial"/>
              </a:defRPr>
            </a:lvl2pPr>
            <a:lvl3pPr marL="1371600" marR="0" lvl="2" indent="-317500" algn="l" rtl="0">
              <a:lnSpc>
                <a:spcPct val="100000"/>
              </a:lnSpc>
              <a:spcBef>
                <a:spcPts val="480"/>
              </a:spcBef>
              <a:spcAft>
                <a:spcPts val="0"/>
              </a:spcAft>
              <a:buSzPts val="1400"/>
              <a:buFont typeface="Arial"/>
              <a:buChar char="•"/>
              <a:defRPr b="0" i="0" u="none" strike="noStrike" cap="none">
                <a:latin typeface="Arial"/>
                <a:ea typeface="Arial"/>
                <a:cs typeface="Arial"/>
                <a:sym typeface="Arial"/>
              </a:defRPr>
            </a:lvl3pPr>
            <a:lvl4pPr marL="1828800" marR="0" lvl="3" indent="-317500" algn="l" rtl="0">
              <a:lnSpc>
                <a:spcPct val="100000"/>
              </a:lnSpc>
              <a:spcBef>
                <a:spcPts val="400"/>
              </a:spcBef>
              <a:spcAft>
                <a:spcPts val="0"/>
              </a:spcAft>
              <a:buSzPts val="1400"/>
              <a:buFont typeface="Arial"/>
              <a:buChar char="–"/>
              <a:defRPr b="0" i="0" u="none" strike="noStrike" cap="none">
                <a:latin typeface="Arial"/>
                <a:ea typeface="Arial"/>
                <a:cs typeface="Arial"/>
                <a:sym typeface="Arial"/>
              </a:defRPr>
            </a:lvl4pPr>
            <a:lvl5pPr marL="2286000" marR="0" lvl="4" indent="-317500" algn="l" rtl="0">
              <a:lnSpc>
                <a:spcPct val="100000"/>
              </a:lnSpc>
              <a:spcBef>
                <a:spcPts val="400"/>
              </a:spcBef>
              <a:spcAft>
                <a:spcPts val="0"/>
              </a:spcAft>
              <a:buSzPts val="1400"/>
              <a:buFont typeface="Arial"/>
              <a:buChar char="»"/>
              <a:defRPr b="0" i="0" u="none" strike="noStrike" cap="none">
                <a:latin typeface="Arial"/>
                <a:ea typeface="Arial"/>
                <a:cs typeface="Arial"/>
                <a:sym typeface="Arial"/>
              </a:defRPr>
            </a:lvl5pPr>
            <a:lvl6pPr marL="2743200" marR="0" lvl="5" indent="-317500" algn="l" rtl="0">
              <a:lnSpc>
                <a:spcPct val="100000"/>
              </a:lnSpc>
              <a:spcBef>
                <a:spcPts val="400"/>
              </a:spcBef>
              <a:spcAft>
                <a:spcPts val="0"/>
              </a:spcAft>
              <a:buSzPts val="1400"/>
              <a:buFont typeface="Arial"/>
              <a:buChar char="»"/>
              <a:defRPr b="0" i="0" u="none" strike="noStrike" cap="none">
                <a:latin typeface="Arial"/>
                <a:ea typeface="Arial"/>
                <a:cs typeface="Arial"/>
                <a:sym typeface="Arial"/>
              </a:defRPr>
            </a:lvl6pPr>
            <a:lvl7pPr marL="3200400" marR="0" lvl="6" indent="-317500" algn="l" rtl="0">
              <a:lnSpc>
                <a:spcPct val="100000"/>
              </a:lnSpc>
              <a:spcBef>
                <a:spcPts val="400"/>
              </a:spcBef>
              <a:spcAft>
                <a:spcPts val="0"/>
              </a:spcAft>
              <a:buSzPts val="1400"/>
              <a:buFont typeface="Arial"/>
              <a:buChar char="»"/>
              <a:defRPr b="0" i="0" u="none" strike="noStrike" cap="none">
                <a:latin typeface="Arial"/>
                <a:ea typeface="Arial"/>
                <a:cs typeface="Arial"/>
                <a:sym typeface="Arial"/>
              </a:defRPr>
            </a:lvl7pPr>
            <a:lvl8pPr marL="3657600" marR="0" lvl="7" indent="-317500" algn="l" rtl="0">
              <a:lnSpc>
                <a:spcPct val="100000"/>
              </a:lnSpc>
              <a:spcBef>
                <a:spcPts val="400"/>
              </a:spcBef>
              <a:spcAft>
                <a:spcPts val="0"/>
              </a:spcAft>
              <a:buSzPts val="1400"/>
              <a:buFont typeface="Arial"/>
              <a:buChar char="»"/>
              <a:defRPr b="0" i="0" u="none" strike="noStrike" cap="none">
                <a:latin typeface="Arial"/>
                <a:ea typeface="Arial"/>
                <a:cs typeface="Arial"/>
                <a:sym typeface="Arial"/>
              </a:defRPr>
            </a:lvl8pPr>
            <a:lvl9pPr marL="4114800" marR="0" lvl="8" indent="-317500" algn="l" rtl="0">
              <a:lnSpc>
                <a:spcPct val="100000"/>
              </a:lnSpc>
              <a:spcBef>
                <a:spcPts val="400"/>
              </a:spcBef>
              <a:spcAft>
                <a:spcPts val="0"/>
              </a:spcAft>
              <a:buSzPts val="1400"/>
              <a:buFont typeface="Arial"/>
              <a:buChar char="»"/>
              <a:defRPr b="0" i="0" u="none" strike="noStrike" cap="none">
                <a:latin typeface="Arial"/>
                <a:ea typeface="Arial"/>
                <a:cs typeface="Arial"/>
                <a:sym typeface="Arial"/>
              </a:defRPr>
            </a:lvl9pPr>
          </a:lstStyle>
          <a:p>
            <a:endParaRPr/>
          </a:p>
        </p:txBody>
      </p:sp>
      <p:sp>
        <p:nvSpPr>
          <p:cNvPr id="161" name="Google Shape;161;p37"/>
          <p:cNvSpPr txBox="1">
            <a:spLocks noGrp="1"/>
          </p:cNvSpPr>
          <p:nvPr>
            <p:ph type="dt" idx="10"/>
          </p:nvPr>
        </p:nvSpPr>
        <p:spPr>
          <a:xfrm>
            <a:off x="457200" y="4683919"/>
            <a:ext cx="2133600" cy="3573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2" name="Google Shape;162;p37"/>
          <p:cNvSpPr txBox="1">
            <a:spLocks noGrp="1"/>
          </p:cNvSpPr>
          <p:nvPr>
            <p:ph type="ftr" idx="11"/>
          </p:nvPr>
        </p:nvSpPr>
        <p:spPr>
          <a:xfrm>
            <a:off x="3124200" y="4683919"/>
            <a:ext cx="2895600" cy="3573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3" name="Google Shape;163;p37"/>
          <p:cNvSpPr txBox="1">
            <a:spLocks noGrp="1"/>
          </p:cNvSpPr>
          <p:nvPr>
            <p:ph type="sldNum" idx="12"/>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8A0EC35-06D0-487B-8B83-727E67F19296}"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976EC4-9A0E-4CA7-8B68-86B3995583D3}" type="slidenum">
              <a:rPr lang="en-GB" smtClean="0"/>
              <a:t>‹#›</a:t>
            </a:fld>
            <a:endParaRPr lang="en-GB"/>
          </a:p>
        </p:txBody>
      </p:sp>
    </p:spTree>
    <p:extLst>
      <p:ext uri="{BB962C8B-B14F-4D97-AF65-F5344CB8AC3E}">
        <p14:creationId xmlns:p14="http://schemas.microsoft.com/office/powerpoint/2010/main" val="2898977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A0EC35-06D0-487B-8B83-727E67F19296}"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976EC4-9A0E-4CA7-8B68-86B3995583D3}" type="slidenum">
              <a:rPr lang="en-GB" smtClean="0"/>
              <a:t>‹#›</a:t>
            </a:fld>
            <a:endParaRPr lang="en-GB"/>
          </a:p>
        </p:txBody>
      </p:sp>
    </p:spTree>
    <p:extLst>
      <p:ext uri="{BB962C8B-B14F-4D97-AF65-F5344CB8AC3E}">
        <p14:creationId xmlns:p14="http://schemas.microsoft.com/office/powerpoint/2010/main" val="4307216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A0EC35-06D0-487B-8B83-727E67F19296}"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976EC4-9A0E-4CA7-8B68-86B3995583D3}" type="slidenum">
              <a:rPr lang="en-GB" smtClean="0"/>
              <a:t>‹#›</a:t>
            </a:fld>
            <a:endParaRPr lang="en-GB"/>
          </a:p>
        </p:txBody>
      </p:sp>
    </p:spTree>
    <p:extLst>
      <p:ext uri="{BB962C8B-B14F-4D97-AF65-F5344CB8AC3E}">
        <p14:creationId xmlns:p14="http://schemas.microsoft.com/office/powerpoint/2010/main" val="41602010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A0EC35-06D0-487B-8B83-727E67F19296}"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976EC4-9A0E-4CA7-8B68-86B3995583D3}" type="slidenum">
              <a:rPr lang="en-GB" smtClean="0"/>
              <a:t>‹#›</a:t>
            </a:fld>
            <a:endParaRPr lang="en-GB"/>
          </a:p>
        </p:txBody>
      </p:sp>
    </p:spTree>
    <p:extLst>
      <p:ext uri="{BB962C8B-B14F-4D97-AF65-F5344CB8AC3E}">
        <p14:creationId xmlns:p14="http://schemas.microsoft.com/office/powerpoint/2010/main" val="3938434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8A0EC35-06D0-487B-8B83-727E67F19296}" type="datetimeFigureOut">
              <a:rPr lang="en-GB" smtClean="0"/>
              <a:t>14/10/2021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976EC4-9A0E-4CA7-8B68-86B3995583D3}" type="slidenum">
              <a:rPr lang="en-GB" smtClean="0"/>
              <a:t>‹#›</a:t>
            </a:fld>
            <a:endParaRPr lang="en-GB"/>
          </a:p>
        </p:txBody>
      </p:sp>
    </p:spTree>
    <p:extLst>
      <p:ext uri="{BB962C8B-B14F-4D97-AF65-F5344CB8AC3E}">
        <p14:creationId xmlns:p14="http://schemas.microsoft.com/office/powerpoint/2010/main" val="16997731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8A0EC35-06D0-487B-8B83-727E67F19296}" type="datetimeFigureOut">
              <a:rPr lang="en-GB" smtClean="0"/>
              <a:t>14/10/2021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976EC4-9A0E-4CA7-8B68-86B3995583D3}" type="slidenum">
              <a:rPr lang="en-GB" smtClean="0"/>
              <a:t>‹#›</a:t>
            </a:fld>
            <a:endParaRPr lang="en-GB"/>
          </a:p>
        </p:txBody>
      </p:sp>
    </p:spTree>
    <p:extLst>
      <p:ext uri="{BB962C8B-B14F-4D97-AF65-F5344CB8AC3E}">
        <p14:creationId xmlns:p14="http://schemas.microsoft.com/office/powerpoint/2010/main" val="1193068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0EC35-06D0-487B-8B83-727E67F19296}" type="datetimeFigureOut">
              <a:rPr lang="en-GB" smtClean="0"/>
              <a:t>14/10/2021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976EC4-9A0E-4CA7-8B68-86B3995583D3}" type="slidenum">
              <a:rPr lang="en-GB" smtClean="0"/>
              <a:t>‹#›</a:t>
            </a:fld>
            <a:endParaRPr lang="en-GB"/>
          </a:p>
        </p:txBody>
      </p:sp>
    </p:spTree>
    <p:extLst>
      <p:ext uri="{BB962C8B-B14F-4D97-AF65-F5344CB8AC3E}">
        <p14:creationId xmlns:p14="http://schemas.microsoft.com/office/powerpoint/2010/main" val="33290083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8A0EC35-06D0-487B-8B83-727E67F19296}"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976EC4-9A0E-4CA7-8B68-86B3995583D3}" type="slidenum">
              <a:rPr lang="en-GB" smtClean="0"/>
              <a:t>‹#›</a:t>
            </a:fld>
            <a:endParaRPr lang="en-GB"/>
          </a:p>
        </p:txBody>
      </p:sp>
    </p:spTree>
    <p:extLst>
      <p:ext uri="{BB962C8B-B14F-4D97-AF65-F5344CB8AC3E}">
        <p14:creationId xmlns:p14="http://schemas.microsoft.com/office/powerpoint/2010/main" val="34507711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8A0EC35-06D0-487B-8B83-727E67F19296}"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976EC4-9A0E-4CA7-8B68-86B3995583D3}" type="slidenum">
              <a:rPr lang="en-GB" smtClean="0"/>
              <a:t>‹#›</a:t>
            </a:fld>
            <a:endParaRPr lang="en-GB"/>
          </a:p>
        </p:txBody>
      </p:sp>
    </p:spTree>
    <p:extLst>
      <p:ext uri="{BB962C8B-B14F-4D97-AF65-F5344CB8AC3E}">
        <p14:creationId xmlns:p14="http://schemas.microsoft.com/office/powerpoint/2010/main" val="6464272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A0EC35-06D0-487B-8B83-727E67F19296}"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976EC4-9A0E-4CA7-8B68-86B3995583D3}" type="slidenum">
              <a:rPr lang="en-GB" smtClean="0"/>
              <a:t>‹#›</a:t>
            </a:fld>
            <a:endParaRPr lang="en-GB"/>
          </a:p>
        </p:txBody>
      </p:sp>
    </p:spTree>
    <p:extLst>
      <p:ext uri="{BB962C8B-B14F-4D97-AF65-F5344CB8AC3E}">
        <p14:creationId xmlns:p14="http://schemas.microsoft.com/office/powerpoint/2010/main" val="3675761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A0EC35-06D0-487B-8B83-727E67F19296}"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976EC4-9A0E-4CA7-8B68-86B3995583D3}" type="slidenum">
              <a:rPr lang="en-GB" smtClean="0"/>
              <a:t>‹#›</a:t>
            </a:fld>
            <a:endParaRPr lang="en-GB"/>
          </a:p>
        </p:txBody>
      </p:sp>
    </p:spTree>
    <p:extLst>
      <p:ext uri="{BB962C8B-B14F-4D97-AF65-F5344CB8AC3E}">
        <p14:creationId xmlns:p14="http://schemas.microsoft.com/office/powerpoint/2010/main" val="218631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8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52" name="Google Shape;52;p13"/>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53" name="Google Shape;53;p1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13"/>
        <p:cNvGrpSpPr/>
        <p:nvPr/>
      </p:nvGrpSpPr>
      <p:grpSpPr>
        <a:xfrm>
          <a:off x="0" y="0"/>
          <a:ext cx="0" cy="0"/>
          <a:chOff x="0" y="0"/>
          <a:chExt cx="0" cy="0"/>
        </a:xfrm>
      </p:grpSpPr>
      <p:sp>
        <p:nvSpPr>
          <p:cNvPr id="114" name="Google Shape;11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15" name="Google Shape;115;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16" name="Google Shape;11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8A0EC35-06D0-487B-8B83-727E67F19296}" type="datetimeFigureOut">
              <a:rPr lang="en-GB" smtClean="0"/>
              <a:t>14/10/2021</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C976EC4-9A0E-4CA7-8B68-86B3995583D3}" type="slidenum">
              <a:rPr lang="en-GB" smtClean="0"/>
              <a:t>‹#›</a:t>
            </a:fld>
            <a:endParaRPr lang="en-GB"/>
          </a:p>
        </p:txBody>
      </p:sp>
    </p:spTree>
    <p:extLst>
      <p:ext uri="{BB962C8B-B14F-4D97-AF65-F5344CB8AC3E}">
        <p14:creationId xmlns:p14="http://schemas.microsoft.com/office/powerpoint/2010/main" val="400605013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8"/>
          <p:cNvSpPr txBox="1">
            <a:spLocks noGrp="1"/>
          </p:cNvSpPr>
          <p:nvPr>
            <p:ph type="ctrTitle"/>
          </p:nvPr>
        </p:nvSpPr>
        <p:spPr>
          <a:xfrm>
            <a:off x="1076400" y="1362900"/>
            <a:ext cx="7310700" cy="1655400"/>
          </a:xfrm>
          <a:prstGeom prst="rect">
            <a:avLst/>
          </a:prstGeom>
        </p:spPr>
        <p:txBody>
          <a:bodyPr spcFirstLastPara="1" wrap="square" lIns="91425" tIns="91425" rIns="91425" bIns="91425" anchor="b" anchorCtr="0">
            <a:normAutofit fontScale="90000"/>
          </a:bodyPr>
          <a:lstStyle/>
          <a:p>
            <a:pPr marL="0" lvl="0" indent="0" algn="ctr" rtl="0">
              <a:lnSpc>
                <a:spcPct val="150000"/>
              </a:lnSpc>
              <a:spcBef>
                <a:spcPts val="0"/>
              </a:spcBef>
              <a:spcAft>
                <a:spcPts val="0"/>
              </a:spcAft>
              <a:buNone/>
            </a:pPr>
            <a:r>
              <a:rPr lang="en" sz="2400" b="1">
                <a:solidFill>
                  <a:srgbClr val="B45F06"/>
                </a:solidFill>
                <a:latin typeface="Proxima Nova"/>
                <a:ea typeface="Proxima Nova"/>
                <a:cs typeface="Proxima Nova"/>
                <a:sym typeface="Proxima Nova"/>
              </a:rPr>
              <a:t>Fostering Authentic, Sustainable</a:t>
            </a:r>
            <a:endParaRPr sz="2400" b="1">
              <a:solidFill>
                <a:srgbClr val="B45F06"/>
              </a:solidFill>
              <a:latin typeface="Proxima Nova"/>
              <a:ea typeface="Proxima Nova"/>
              <a:cs typeface="Proxima Nova"/>
              <a:sym typeface="Proxima Nova"/>
            </a:endParaRPr>
          </a:p>
          <a:p>
            <a:pPr marL="0" lvl="0" indent="0" algn="ctr" rtl="0">
              <a:lnSpc>
                <a:spcPct val="150000"/>
              </a:lnSpc>
              <a:spcBef>
                <a:spcPts val="0"/>
              </a:spcBef>
              <a:spcAft>
                <a:spcPts val="0"/>
              </a:spcAft>
              <a:buNone/>
            </a:pPr>
            <a:r>
              <a:rPr lang="en" sz="2400" b="1">
                <a:solidFill>
                  <a:srgbClr val="B45F06"/>
                </a:solidFill>
                <a:latin typeface="Proxima Nova"/>
                <a:ea typeface="Proxima Nova"/>
                <a:cs typeface="Proxima Nova"/>
                <a:sym typeface="Proxima Nova"/>
              </a:rPr>
              <a:t>Community-led Development </a:t>
            </a:r>
            <a:endParaRPr sz="2400" b="1">
              <a:solidFill>
                <a:srgbClr val="B45F06"/>
              </a:solidFill>
              <a:latin typeface="Proxima Nova"/>
              <a:ea typeface="Proxima Nova"/>
              <a:cs typeface="Proxima Nova"/>
              <a:sym typeface="Proxima Nova"/>
            </a:endParaRPr>
          </a:p>
          <a:p>
            <a:pPr marL="0" lvl="0" indent="0" algn="ctr" rtl="0">
              <a:lnSpc>
                <a:spcPct val="150000"/>
              </a:lnSpc>
              <a:spcBef>
                <a:spcPts val="0"/>
              </a:spcBef>
              <a:spcAft>
                <a:spcPts val="0"/>
              </a:spcAft>
              <a:buNone/>
            </a:pPr>
            <a:r>
              <a:rPr lang="en" sz="2500" b="1">
                <a:solidFill>
                  <a:srgbClr val="3C78D8"/>
                </a:solidFill>
                <a:latin typeface="Proxima Nova"/>
                <a:ea typeface="Proxima Nova"/>
                <a:cs typeface="Proxima Nova"/>
                <a:sym typeface="Proxima Nova"/>
              </a:rPr>
              <a:t>Lessons from our National Chapters</a:t>
            </a:r>
            <a:r>
              <a:rPr lang="en" sz="2400" b="1">
                <a:solidFill>
                  <a:srgbClr val="B45F06"/>
                </a:solidFill>
                <a:latin typeface="Proxima Nova"/>
                <a:ea typeface="Proxima Nova"/>
                <a:cs typeface="Proxima Nova"/>
                <a:sym typeface="Proxima Nova"/>
              </a:rPr>
              <a:t> </a:t>
            </a:r>
            <a:endParaRPr sz="2400" b="1">
              <a:solidFill>
                <a:srgbClr val="B45F06"/>
              </a:solidFill>
              <a:latin typeface="Proxima Nova"/>
              <a:ea typeface="Proxima Nova"/>
              <a:cs typeface="Proxima Nova"/>
              <a:sym typeface="Proxima Nova"/>
            </a:endParaRPr>
          </a:p>
          <a:p>
            <a:pPr marL="0" lvl="0" indent="0" algn="l" rtl="0">
              <a:lnSpc>
                <a:spcPct val="150000"/>
              </a:lnSpc>
              <a:spcBef>
                <a:spcPts val="0"/>
              </a:spcBef>
              <a:spcAft>
                <a:spcPts val="0"/>
              </a:spcAft>
              <a:buNone/>
            </a:pPr>
            <a:endParaRPr sz="733" b="1">
              <a:solidFill>
                <a:srgbClr val="B45F06"/>
              </a:solidFill>
              <a:latin typeface="Proxima Nova"/>
              <a:ea typeface="Proxima Nova"/>
              <a:cs typeface="Proxima Nova"/>
              <a:sym typeface="Proxima Nova"/>
            </a:endParaRPr>
          </a:p>
          <a:p>
            <a:pPr marL="0" lvl="0" indent="0" algn="ctr" rtl="0">
              <a:lnSpc>
                <a:spcPct val="150000"/>
              </a:lnSpc>
              <a:spcBef>
                <a:spcPts val="0"/>
              </a:spcBef>
              <a:spcAft>
                <a:spcPts val="0"/>
              </a:spcAft>
              <a:buNone/>
            </a:pPr>
            <a:r>
              <a:rPr lang="en" sz="1955" b="1">
                <a:solidFill>
                  <a:srgbClr val="990000"/>
                </a:solidFill>
                <a:latin typeface="Proxima Nova"/>
                <a:ea typeface="Proxima Nova"/>
                <a:cs typeface="Proxima Nova"/>
                <a:sym typeface="Proxima Nova"/>
              </a:rPr>
              <a:t>Partos Gathering, October 14, 2021</a:t>
            </a:r>
            <a:endParaRPr sz="1955" b="1">
              <a:solidFill>
                <a:srgbClr val="990000"/>
              </a:solidFill>
              <a:latin typeface="Proxima Nova"/>
              <a:ea typeface="Proxima Nova"/>
              <a:cs typeface="Proxima Nova"/>
              <a:sym typeface="Proxima Nova"/>
            </a:endParaRPr>
          </a:p>
        </p:txBody>
      </p:sp>
      <p:sp>
        <p:nvSpPr>
          <p:cNvPr id="169" name="Google Shape;169;p38"/>
          <p:cNvSpPr txBox="1">
            <a:spLocks noGrp="1"/>
          </p:cNvSpPr>
          <p:nvPr>
            <p:ph type="subTitle" idx="1"/>
          </p:nvPr>
        </p:nvSpPr>
        <p:spPr>
          <a:xfrm>
            <a:off x="311700" y="3519925"/>
            <a:ext cx="8520600" cy="1076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400" b="1" dirty="0">
                <a:solidFill>
                  <a:srgbClr val="0B5394"/>
                </a:solidFill>
                <a:highlight>
                  <a:srgbClr val="FFFFFF"/>
                </a:highlight>
                <a:latin typeface="Proxima Nova"/>
                <a:ea typeface="Proxima Nova"/>
                <a:cs typeface="Proxima Nova"/>
                <a:sym typeface="Proxima Nova"/>
              </a:rPr>
              <a:t>Dr. Daisy N. Owomugasho</a:t>
            </a:r>
            <a:endParaRPr sz="1400" b="1" dirty="0">
              <a:solidFill>
                <a:srgbClr val="0B5394"/>
              </a:solidFill>
              <a:highlight>
                <a:srgbClr val="FFFFFF"/>
              </a:highlight>
              <a:latin typeface="Proxima Nova"/>
              <a:ea typeface="Proxima Nova"/>
              <a:cs typeface="Proxima Nova"/>
              <a:sym typeface="Proxima Nova"/>
            </a:endParaRPr>
          </a:p>
          <a:p>
            <a:pPr marL="0" lvl="0" indent="0" algn="ctr" rtl="0">
              <a:spcBef>
                <a:spcPts val="0"/>
              </a:spcBef>
              <a:spcAft>
                <a:spcPts val="0"/>
              </a:spcAft>
              <a:buClr>
                <a:schemeClr val="dk1"/>
              </a:buClr>
              <a:buSzPts val="1100"/>
              <a:buFont typeface="Arial"/>
              <a:buNone/>
            </a:pPr>
            <a:r>
              <a:rPr lang="en" sz="1400" b="1" dirty="0">
                <a:solidFill>
                  <a:srgbClr val="0B5394"/>
                </a:solidFill>
                <a:highlight>
                  <a:srgbClr val="FFFFFF"/>
                </a:highlight>
                <a:latin typeface="Proxima Nova"/>
                <a:ea typeface="Proxima Nova"/>
                <a:cs typeface="Proxima Nova"/>
                <a:sym typeface="Proxima Nova"/>
              </a:rPr>
              <a:t>Director, The Hunger Project, Uganda</a:t>
            </a:r>
            <a:endParaRPr sz="1400" b="1" dirty="0">
              <a:solidFill>
                <a:srgbClr val="0B5394"/>
              </a:solidFill>
              <a:highlight>
                <a:srgbClr val="FFFFFF"/>
              </a:highlight>
              <a:latin typeface="Proxima Nova"/>
              <a:ea typeface="Proxima Nova"/>
              <a:cs typeface="Proxima Nova"/>
              <a:sym typeface="Proxima Nova"/>
            </a:endParaRPr>
          </a:p>
          <a:p>
            <a:pPr marL="0" lvl="0" indent="0" algn="ctr" rtl="0">
              <a:spcBef>
                <a:spcPts val="0"/>
              </a:spcBef>
              <a:spcAft>
                <a:spcPts val="0"/>
              </a:spcAft>
              <a:buNone/>
            </a:pPr>
            <a:r>
              <a:rPr lang="en" sz="1400" b="1" dirty="0">
                <a:solidFill>
                  <a:srgbClr val="0B5394"/>
                </a:solidFill>
                <a:highlight>
                  <a:srgbClr val="FFFFFF"/>
                </a:highlight>
                <a:latin typeface="Proxima Nova"/>
                <a:ea typeface="Proxima Nova"/>
                <a:cs typeface="Proxima Nova"/>
                <a:sym typeface="Proxima Nova"/>
              </a:rPr>
              <a:t>East Africa Coordinator, The Movement for CLD</a:t>
            </a:r>
            <a:endParaRPr sz="1400" b="1" dirty="0">
              <a:solidFill>
                <a:srgbClr val="0B5394"/>
              </a:solidFill>
              <a:highlight>
                <a:srgbClr val="FFFFFF"/>
              </a:highlight>
              <a:latin typeface="Proxima Nova"/>
              <a:ea typeface="Proxima Nova"/>
              <a:cs typeface="Proxima Nova"/>
              <a:sym typeface="Proxima Nova"/>
            </a:endParaRPr>
          </a:p>
          <a:p>
            <a:pPr marL="0" lvl="0" indent="0" algn="ctr" rtl="0">
              <a:spcBef>
                <a:spcPts val="0"/>
              </a:spcBef>
              <a:spcAft>
                <a:spcPts val="0"/>
              </a:spcAft>
              <a:buNone/>
            </a:pPr>
            <a:endParaRPr sz="1400" b="1" dirty="0">
              <a:solidFill>
                <a:srgbClr val="0B5394"/>
              </a:solidFill>
              <a:highlight>
                <a:srgbClr val="FFFFFF"/>
              </a:highlight>
              <a:latin typeface="Proxima Nova"/>
              <a:ea typeface="Proxima Nova"/>
              <a:cs typeface="Proxima Nova"/>
              <a:sym typeface="Proxima Nova"/>
            </a:endParaRPr>
          </a:p>
        </p:txBody>
      </p:sp>
      <p:pic>
        <p:nvPicPr>
          <p:cNvPr id="170" name="Google Shape;170;p38"/>
          <p:cNvPicPr preferRelativeResize="0"/>
          <p:nvPr/>
        </p:nvPicPr>
        <p:blipFill>
          <a:blip r:embed="rId3">
            <a:alphaModFix/>
          </a:blip>
          <a:stretch>
            <a:fillRect/>
          </a:stretch>
        </p:blipFill>
        <p:spPr>
          <a:xfrm>
            <a:off x="476875" y="260750"/>
            <a:ext cx="1496349" cy="1433626"/>
          </a:xfrm>
          <a:prstGeom prst="rect">
            <a:avLst/>
          </a:prstGeom>
          <a:noFill/>
          <a:ln>
            <a:noFill/>
          </a:ln>
        </p:spPr>
      </p:pic>
      <p:sp>
        <p:nvSpPr>
          <p:cNvPr id="171" name="Google Shape;171;p38"/>
          <p:cNvSpPr txBox="1">
            <a:spLocks noGrp="1"/>
          </p:cNvSpPr>
          <p:nvPr>
            <p:ph type="subTitle" idx="1"/>
          </p:nvPr>
        </p:nvSpPr>
        <p:spPr>
          <a:xfrm>
            <a:off x="1840950" y="213800"/>
            <a:ext cx="57669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300" b="1">
                <a:solidFill>
                  <a:srgbClr val="990000"/>
                </a:solidFill>
              </a:rPr>
              <a:t>The Movement for Community-led Development </a:t>
            </a:r>
            <a:endParaRPr sz="1600">
              <a:solidFill>
                <a:srgbClr val="990000"/>
              </a:solidFill>
            </a:endParaRPr>
          </a:p>
        </p:txBody>
      </p:sp>
      <p:cxnSp>
        <p:nvCxnSpPr>
          <p:cNvPr id="172" name="Google Shape;172;p38"/>
          <p:cNvCxnSpPr/>
          <p:nvPr/>
        </p:nvCxnSpPr>
        <p:spPr>
          <a:xfrm>
            <a:off x="1316850" y="3234300"/>
            <a:ext cx="6558000" cy="26100"/>
          </a:xfrm>
          <a:prstGeom prst="straightConnector1">
            <a:avLst/>
          </a:prstGeom>
          <a:noFill/>
          <a:ln w="9525" cap="flat" cmpd="sng">
            <a:solidFill>
              <a:schemeClr val="dk2"/>
            </a:solidFill>
            <a:prstDash val="solid"/>
            <a:round/>
            <a:headEnd type="none" w="med" len="med"/>
            <a:tailEnd type="none" w="med" len="med"/>
          </a:ln>
        </p:spPr>
      </p:cxnSp>
      <p:cxnSp>
        <p:nvCxnSpPr>
          <p:cNvPr id="173" name="Google Shape;173;p38"/>
          <p:cNvCxnSpPr/>
          <p:nvPr/>
        </p:nvCxnSpPr>
        <p:spPr>
          <a:xfrm>
            <a:off x="2307450" y="719700"/>
            <a:ext cx="5515500" cy="231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43"/>
          <p:cNvPicPr preferRelativeResize="0"/>
          <p:nvPr/>
        </p:nvPicPr>
        <p:blipFill>
          <a:blip r:embed="rId3">
            <a:alphaModFix/>
          </a:blip>
          <a:stretch>
            <a:fillRect/>
          </a:stretch>
        </p:blipFill>
        <p:spPr>
          <a:xfrm>
            <a:off x="-302125" y="-519400"/>
            <a:ext cx="9616075" cy="6200849"/>
          </a:xfrm>
          <a:prstGeom prst="rect">
            <a:avLst/>
          </a:prstGeom>
          <a:noFill/>
          <a:ln>
            <a:noFill/>
          </a:ln>
        </p:spPr>
      </p:pic>
      <p:sp>
        <p:nvSpPr>
          <p:cNvPr id="239" name="Google Shape;239;p43"/>
          <p:cNvSpPr txBox="1"/>
          <p:nvPr/>
        </p:nvSpPr>
        <p:spPr>
          <a:xfrm>
            <a:off x="3416625" y="962650"/>
            <a:ext cx="3086700" cy="3920700"/>
          </a:xfrm>
          <a:prstGeom prst="rect">
            <a:avLst/>
          </a:prstGeom>
          <a:solidFill>
            <a:srgbClr val="FFFFFF"/>
          </a:solidFill>
          <a:ln w="9525" cap="flat" cmpd="sng">
            <a:solidFill>
              <a:srgbClr val="6FA8D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
                <a:latin typeface="Proxima Nova"/>
                <a:ea typeface="Proxima Nova"/>
                <a:cs typeface="Proxima Nova"/>
                <a:sym typeface="Proxima Nova"/>
              </a:rPr>
              <a:t>        </a:t>
            </a:r>
            <a:r>
              <a:rPr lang="en" b="1">
                <a:solidFill>
                  <a:srgbClr val="B45F06"/>
                </a:solidFill>
                <a:latin typeface="Proxima Nova"/>
                <a:ea typeface="Proxima Nova"/>
                <a:cs typeface="Proxima Nova"/>
                <a:sym typeface="Proxima Nova"/>
              </a:rPr>
              <a:t>Stakeholders in each country:</a:t>
            </a:r>
            <a:endParaRPr b="1">
              <a:solidFill>
                <a:srgbClr val="B45F06"/>
              </a:solidFill>
              <a:latin typeface="Proxima Nova"/>
              <a:ea typeface="Proxima Nova"/>
              <a:cs typeface="Proxima Nova"/>
              <a:sym typeface="Proxima Nova"/>
            </a:endParaRPr>
          </a:p>
          <a:p>
            <a:pPr marL="0" lvl="0" indent="0" algn="l" rtl="0">
              <a:spcBef>
                <a:spcPts val="0"/>
              </a:spcBef>
              <a:spcAft>
                <a:spcPts val="0"/>
              </a:spcAft>
              <a:buNone/>
            </a:pPr>
            <a:endParaRPr sz="800">
              <a:latin typeface="Roboto"/>
              <a:ea typeface="Roboto"/>
              <a:cs typeface="Roboto"/>
              <a:sym typeface="Roboto"/>
            </a:endParaRPr>
          </a:p>
          <a:p>
            <a:pPr marL="457200" lvl="0" indent="-311150" algn="l" rtl="0">
              <a:lnSpc>
                <a:spcPct val="115000"/>
              </a:lnSpc>
              <a:spcBef>
                <a:spcPts val="0"/>
              </a:spcBef>
              <a:spcAft>
                <a:spcPts val="0"/>
              </a:spcAft>
              <a:buSzPts val="1300"/>
              <a:buFont typeface="Roboto"/>
              <a:buChar char="●"/>
            </a:pPr>
            <a:r>
              <a:rPr lang="en" sz="1300">
                <a:latin typeface="Roboto"/>
                <a:ea typeface="Roboto"/>
                <a:cs typeface="Roboto"/>
                <a:sym typeface="Roboto"/>
              </a:rPr>
              <a:t>Local, middle, and national civil society organizations</a:t>
            </a:r>
            <a:endParaRPr sz="13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Individuals who are passionate about locally-led development in their country</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International NGOs</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Governments</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Private Sector</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Creatives: artists, musicians, dancers, writers</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Think tanks, thought leaders, influencers</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Academia</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Others!</a:t>
            </a:r>
            <a:endParaRPr sz="1200">
              <a:latin typeface="Roboto"/>
              <a:ea typeface="Roboto"/>
              <a:cs typeface="Roboto"/>
              <a:sym typeface="Roboto"/>
            </a:endParaRPr>
          </a:p>
          <a:p>
            <a:pPr marL="457200" lvl="0" indent="0" algn="l" rtl="0">
              <a:spcBef>
                <a:spcPts val="0"/>
              </a:spcBef>
              <a:spcAft>
                <a:spcPts val="0"/>
              </a:spcAft>
              <a:buNone/>
            </a:pPr>
            <a:endParaRPr>
              <a:latin typeface="Lato"/>
              <a:ea typeface="Lato"/>
              <a:cs typeface="Lato"/>
              <a:sym typeface="Lato"/>
            </a:endParaRPr>
          </a:p>
        </p:txBody>
      </p:sp>
      <p:pic>
        <p:nvPicPr>
          <p:cNvPr id="240" name="Google Shape;240;p43"/>
          <p:cNvPicPr preferRelativeResize="0"/>
          <p:nvPr/>
        </p:nvPicPr>
        <p:blipFill>
          <a:blip r:embed="rId4">
            <a:alphaModFix/>
          </a:blip>
          <a:stretch>
            <a:fillRect/>
          </a:stretch>
        </p:blipFill>
        <p:spPr>
          <a:xfrm flipH="1">
            <a:off x="6841994" y="0"/>
            <a:ext cx="1096806" cy="975900"/>
          </a:xfrm>
          <a:prstGeom prst="rect">
            <a:avLst/>
          </a:prstGeom>
          <a:noFill/>
          <a:ln>
            <a:noFill/>
          </a:ln>
        </p:spPr>
      </p:pic>
      <p:sp>
        <p:nvSpPr>
          <p:cNvPr id="241" name="Google Shape;241;p43"/>
          <p:cNvSpPr txBox="1"/>
          <p:nvPr/>
        </p:nvSpPr>
        <p:spPr>
          <a:xfrm>
            <a:off x="1041000" y="1452875"/>
            <a:ext cx="1714500" cy="1178100"/>
          </a:xfrm>
          <a:prstGeom prst="rect">
            <a:avLst/>
          </a:prstGeom>
          <a:solidFill>
            <a:srgbClr val="D9EAD3">
              <a:alpha val="89150"/>
            </a:srgbClr>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Proxima Nova"/>
                <a:ea typeface="Proxima Nova"/>
                <a:cs typeface="Proxima Nova"/>
                <a:sym typeface="Proxima Nova"/>
              </a:rPr>
              <a:t>National Chapters</a:t>
            </a:r>
            <a:endParaRPr sz="2400" b="1">
              <a:latin typeface="Proxima Nova"/>
              <a:ea typeface="Proxima Nova"/>
              <a:cs typeface="Proxima Nova"/>
              <a:sym typeface="Proxima Nova"/>
            </a:endParaRPr>
          </a:p>
        </p:txBody>
      </p:sp>
      <p:sp>
        <p:nvSpPr>
          <p:cNvPr id="242" name="Google Shape;242;p43"/>
          <p:cNvSpPr txBox="1"/>
          <p:nvPr/>
        </p:nvSpPr>
        <p:spPr>
          <a:xfrm>
            <a:off x="6933725" y="1757850"/>
            <a:ext cx="1380000" cy="701400"/>
          </a:xfrm>
          <a:prstGeom prst="rect">
            <a:avLst/>
          </a:prstGeom>
          <a:solidFill>
            <a:srgbClr val="FFF2CC"/>
          </a:solidFill>
          <a:ln w="9525" cap="flat" cmpd="sng">
            <a:solidFill>
              <a:srgbClr val="3C78D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B45F06"/>
                </a:solidFill>
                <a:latin typeface="Lato"/>
                <a:ea typeface="Lato"/>
                <a:cs typeface="Lato"/>
                <a:sym typeface="Lato"/>
              </a:rPr>
              <a:t>Everyone is welcome!</a:t>
            </a:r>
            <a:endParaRPr sz="2000" b="1">
              <a:solidFill>
                <a:srgbClr val="B45F06"/>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44"/>
          <p:cNvPicPr preferRelativeResize="0"/>
          <p:nvPr/>
        </p:nvPicPr>
        <p:blipFill>
          <a:blip r:embed="rId3">
            <a:alphaModFix/>
          </a:blip>
          <a:stretch>
            <a:fillRect/>
          </a:stretch>
        </p:blipFill>
        <p:spPr>
          <a:xfrm>
            <a:off x="-302125" y="-519400"/>
            <a:ext cx="9616075" cy="6200849"/>
          </a:xfrm>
          <a:prstGeom prst="rect">
            <a:avLst/>
          </a:prstGeom>
          <a:noFill/>
          <a:ln>
            <a:noFill/>
          </a:ln>
        </p:spPr>
      </p:pic>
      <p:sp>
        <p:nvSpPr>
          <p:cNvPr id="248" name="Google Shape;248;p44"/>
          <p:cNvSpPr txBox="1"/>
          <p:nvPr/>
        </p:nvSpPr>
        <p:spPr>
          <a:xfrm>
            <a:off x="169575" y="1240325"/>
            <a:ext cx="3086700" cy="2151000"/>
          </a:xfrm>
          <a:prstGeom prst="rect">
            <a:avLst/>
          </a:prstGeom>
          <a:solidFill>
            <a:srgbClr val="CFE2F3"/>
          </a:solidFill>
          <a:ln w="9525" cap="flat" cmpd="sng">
            <a:solidFill>
              <a:srgbClr val="CFE2F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B45F06"/>
                </a:solidFill>
                <a:latin typeface="Proxima Nova"/>
                <a:ea typeface="Proxima Nova"/>
                <a:cs typeface="Proxima Nova"/>
                <a:sym typeface="Proxima Nova"/>
              </a:rPr>
              <a:t>Int’l Stakeholders:</a:t>
            </a:r>
            <a:endParaRPr b="1">
              <a:solidFill>
                <a:srgbClr val="B45F06"/>
              </a:solidFill>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457200" lvl="0" indent="-304800" algn="l" rtl="0">
              <a:lnSpc>
                <a:spcPct val="115000"/>
              </a:lnSpc>
              <a:spcBef>
                <a:spcPts val="0"/>
              </a:spcBef>
              <a:spcAft>
                <a:spcPts val="0"/>
              </a:spcAft>
              <a:buClr>
                <a:srgbClr val="666666"/>
              </a:buClr>
              <a:buSzPts val="1200"/>
              <a:buFont typeface="Roboto"/>
              <a:buChar char="●"/>
            </a:pPr>
            <a:r>
              <a:rPr lang="en" sz="1200">
                <a:solidFill>
                  <a:srgbClr val="666666"/>
                </a:solidFill>
                <a:latin typeface="Roboto"/>
                <a:ea typeface="Roboto"/>
                <a:cs typeface="Roboto"/>
                <a:sym typeface="Roboto"/>
              </a:rPr>
              <a:t>International NGOs</a:t>
            </a:r>
            <a:endParaRPr sz="1200">
              <a:solidFill>
                <a:srgbClr val="666666"/>
              </a:solidFill>
              <a:latin typeface="Roboto"/>
              <a:ea typeface="Roboto"/>
              <a:cs typeface="Roboto"/>
              <a:sym typeface="Roboto"/>
            </a:endParaRPr>
          </a:p>
          <a:p>
            <a:pPr marL="457200" lvl="0" indent="-304800" algn="l" rtl="0">
              <a:lnSpc>
                <a:spcPct val="115000"/>
              </a:lnSpc>
              <a:spcBef>
                <a:spcPts val="0"/>
              </a:spcBef>
              <a:spcAft>
                <a:spcPts val="0"/>
              </a:spcAft>
              <a:buClr>
                <a:srgbClr val="666666"/>
              </a:buClr>
              <a:buSzPts val="1200"/>
              <a:buFont typeface="Roboto"/>
              <a:buChar char="●"/>
            </a:pPr>
            <a:r>
              <a:rPr lang="en" sz="1200">
                <a:solidFill>
                  <a:srgbClr val="666666"/>
                </a:solidFill>
                <a:latin typeface="Roboto"/>
                <a:ea typeface="Roboto"/>
                <a:cs typeface="Roboto"/>
                <a:sym typeface="Roboto"/>
              </a:rPr>
              <a:t>Donors (USAID, etc)</a:t>
            </a:r>
            <a:endParaRPr sz="1200">
              <a:solidFill>
                <a:srgbClr val="666666"/>
              </a:solidFill>
              <a:latin typeface="Roboto"/>
              <a:ea typeface="Roboto"/>
              <a:cs typeface="Roboto"/>
              <a:sym typeface="Roboto"/>
            </a:endParaRPr>
          </a:p>
          <a:p>
            <a:pPr marL="457200" lvl="0" indent="-304800" algn="l" rtl="0">
              <a:lnSpc>
                <a:spcPct val="115000"/>
              </a:lnSpc>
              <a:spcBef>
                <a:spcPts val="0"/>
              </a:spcBef>
              <a:spcAft>
                <a:spcPts val="0"/>
              </a:spcAft>
              <a:buClr>
                <a:srgbClr val="666666"/>
              </a:buClr>
              <a:buSzPts val="1200"/>
              <a:buFont typeface="Roboto"/>
              <a:buChar char="●"/>
            </a:pPr>
            <a:r>
              <a:rPr lang="en" sz="1200">
                <a:solidFill>
                  <a:srgbClr val="666666"/>
                </a:solidFill>
                <a:latin typeface="Roboto"/>
                <a:ea typeface="Roboto"/>
                <a:cs typeface="Roboto"/>
                <a:sym typeface="Roboto"/>
              </a:rPr>
              <a:t>Multilaterals (UN, World Bank, etc.)</a:t>
            </a:r>
            <a:endParaRPr sz="1200">
              <a:solidFill>
                <a:srgbClr val="666666"/>
              </a:solidFill>
              <a:latin typeface="Roboto"/>
              <a:ea typeface="Roboto"/>
              <a:cs typeface="Roboto"/>
              <a:sym typeface="Roboto"/>
            </a:endParaRPr>
          </a:p>
          <a:p>
            <a:pPr marL="457200" lvl="0" indent="-304800" algn="l" rtl="0">
              <a:lnSpc>
                <a:spcPct val="115000"/>
              </a:lnSpc>
              <a:spcBef>
                <a:spcPts val="0"/>
              </a:spcBef>
              <a:spcAft>
                <a:spcPts val="0"/>
              </a:spcAft>
              <a:buClr>
                <a:srgbClr val="666666"/>
              </a:buClr>
              <a:buSzPts val="1200"/>
              <a:buFont typeface="Roboto"/>
              <a:buChar char="●"/>
            </a:pPr>
            <a:r>
              <a:rPr lang="en" sz="1200">
                <a:solidFill>
                  <a:srgbClr val="666666"/>
                </a:solidFill>
                <a:latin typeface="Roboto"/>
                <a:ea typeface="Roboto"/>
                <a:cs typeface="Roboto"/>
                <a:sym typeface="Roboto"/>
              </a:rPr>
              <a:t>Global civil society</a:t>
            </a:r>
            <a:endParaRPr sz="1200">
              <a:solidFill>
                <a:srgbClr val="666666"/>
              </a:solidFill>
              <a:latin typeface="Roboto"/>
              <a:ea typeface="Roboto"/>
              <a:cs typeface="Roboto"/>
              <a:sym typeface="Roboto"/>
            </a:endParaRPr>
          </a:p>
          <a:p>
            <a:pPr marL="457200" lvl="0" indent="-304800" algn="l" rtl="0">
              <a:lnSpc>
                <a:spcPct val="115000"/>
              </a:lnSpc>
              <a:spcBef>
                <a:spcPts val="0"/>
              </a:spcBef>
              <a:spcAft>
                <a:spcPts val="0"/>
              </a:spcAft>
              <a:buClr>
                <a:srgbClr val="666666"/>
              </a:buClr>
              <a:buSzPts val="1200"/>
              <a:buFont typeface="Roboto"/>
              <a:buChar char="●"/>
            </a:pPr>
            <a:r>
              <a:rPr lang="en" sz="1200">
                <a:solidFill>
                  <a:srgbClr val="666666"/>
                </a:solidFill>
                <a:latin typeface="Roboto"/>
                <a:ea typeface="Roboto"/>
                <a:cs typeface="Roboto"/>
                <a:sym typeface="Roboto"/>
              </a:rPr>
              <a:t>Academia &amp; Research</a:t>
            </a:r>
            <a:endParaRPr sz="1200">
              <a:solidFill>
                <a:srgbClr val="666666"/>
              </a:solidFill>
              <a:latin typeface="Roboto"/>
              <a:ea typeface="Roboto"/>
              <a:cs typeface="Roboto"/>
              <a:sym typeface="Roboto"/>
            </a:endParaRPr>
          </a:p>
          <a:p>
            <a:pPr marL="457200" lvl="0" indent="-304800" algn="l" rtl="0">
              <a:lnSpc>
                <a:spcPct val="115000"/>
              </a:lnSpc>
              <a:spcBef>
                <a:spcPts val="0"/>
              </a:spcBef>
              <a:spcAft>
                <a:spcPts val="0"/>
              </a:spcAft>
              <a:buClr>
                <a:srgbClr val="666666"/>
              </a:buClr>
              <a:buSzPts val="1200"/>
              <a:buFont typeface="Roboto"/>
              <a:buChar char="●"/>
            </a:pPr>
            <a:r>
              <a:rPr lang="en" sz="1200">
                <a:solidFill>
                  <a:srgbClr val="666666"/>
                </a:solidFill>
                <a:latin typeface="Roboto"/>
                <a:ea typeface="Roboto"/>
                <a:cs typeface="Roboto"/>
                <a:sym typeface="Roboto"/>
              </a:rPr>
              <a:t>Think tanks, thought leaders, influencers</a:t>
            </a:r>
            <a:endParaRPr sz="1200">
              <a:solidFill>
                <a:srgbClr val="666666"/>
              </a:solidFill>
              <a:latin typeface="Roboto"/>
              <a:ea typeface="Roboto"/>
              <a:cs typeface="Roboto"/>
              <a:sym typeface="Roboto"/>
            </a:endParaRPr>
          </a:p>
          <a:p>
            <a:pPr marL="457200" lvl="0" indent="0" algn="l" rtl="0">
              <a:spcBef>
                <a:spcPts val="0"/>
              </a:spcBef>
              <a:spcAft>
                <a:spcPts val="0"/>
              </a:spcAft>
              <a:buNone/>
            </a:pPr>
            <a:endParaRPr sz="1200">
              <a:latin typeface="Lato"/>
              <a:ea typeface="Lato"/>
              <a:cs typeface="Lato"/>
              <a:sym typeface="Lato"/>
            </a:endParaRPr>
          </a:p>
          <a:p>
            <a:pPr marL="457200" lvl="0" indent="0" algn="l" rtl="0">
              <a:spcBef>
                <a:spcPts val="0"/>
              </a:spcBef>
              <a:spcAft>
                <a:spcPts val="0"/>
              </a:spcAft>
              <a:buNone/>
            </a:pPr>
            <a:endParaRPr sz="1200">
              <a:latin typeface="Lato"/>
              <a:ea typeface="Lato"/>
              <a:cs typeface="Lato"/>
              <a:sym typeface="Lato"/>
            </a:endParaRPr>
          </a:p>
        </p:txBody>
      </p:sp>
      <p:sp>
        <p:nvSpPr>
          <p:cNvPr id="249" name="Google Shape;249;p44"/>
          <p:cNvSpPr txBox="1"/>
          <p:nvPr/>
        </p:nvSpPr>
        <p:spPr>
          <a:xfrm>
            <a:off x="3416625" y="962650"/>
            <a:ext cx="3086700" cy="3920700"/>
          </a:xfrm>
          <a:prstGeom prst="rect">
            <a:avLst/>
          </a:prstGeom>
          <a:solidFill>
            <a:srgbClr val="FFFFFF"/>
          </a:solidFill>
          <a:ln w="9525" cap="flat" cmpd="sng">
            <a:solidFill>
              <a:srgbClr val="6FA8D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B45F06"/>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b="1">
                <a:solidFill>
                  <a:srgbClr val="B45F06"/>
                </a:solidFill>
                <a:latin typeface="Proxima Nova"/>
                <a:ea typeface="Proxima Nova"/>
                <a:cs typeface="Proxima Nova"/>
                <a:sym typeface="Proxima Nova"/>
              </a:rPr>
              <a:t>       Stakeholders in each country:</a:t>
            </a:r>
            <a:endParaRPr b="1">
              <a:solidFill>
                <a:srgbClr val="B45F06"/>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800">
              <a:solidFill>
                <a:schemeClr val="dk1"/>
              </a:solidFill>
              <a:latin typeface="Roboto"/>
              <a:ea typeface="Roboto"/>
              <a:cs typeface="Roboto"/>
              <a:sym typeface="Roboto"/>
            </a:endParaRPr>
          </a:p>
          <a:p>
            <a:pPr marL="457200" lvl="0" indent="-311150" algn="l" rtl="0">
              <a:lnSpc>
                <a:spcPct val="115000"/>
              </a:lnSpc>
              <a:spcBef>
                <a:spcPts val="0"/>
              </a:spcBef>
              <a:spcAft>
                <a:spcPts val="0"/>
              </a:spcAft>
              <a:buClr>
                <a:schemeClr val="dk1"/>
              </a:buClr>
              <a:buSzPts val="1300"/>
              <a:buFont typeface="Roboto"/>
              <a:buChar char="●"/>
            </a:pPr>
            <a:r>
              <a:rPr lang="en" sz="1300">
                <a:solidFill>
                  <a:schemeClr val="dk1"/>
                </a:solidFill>
                <a:latin typeface="Roboto"/>
                <a:ea typeface="Roboto"/>
                <a:cs typeface="Roboto"/>
                <a:sym typeface="Roboto"/>
              </a:rPr>
              <a:t>Local, middle, and national civil society organizations</a:t>
            </a:r>
            <a:endParaRPr sz="13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Individuals who are passionate about locally-led development in their country</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International NGOs</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Governments</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Private Sector</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Creatives: artists, musicians, dancers, writers</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Think tanks, thought leaders, influencers</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Academia</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Others!</a:t>
            </a:r>
            <a:endParaRPr sz="1200">
              <a:solidFill>
                <a:schemeClr val="dk1"/>
              </a:solidFill>
              <a:latin typeface="Roboto"/>
              <a:ea typeface="Roboto"/>
              <a:cs typeface="Roboto"/>
              <a:sym typeface="Roboto"/>
            </a:endParaRPr>
          </a:p>
        </p:txBody>
      </p:sp>
      <p:pic>
        <p:nvPicPr>
          <p:cNvPr id="250" name="Google Shape;250;p44"/>
          <p:cNvPicPr preferRelativeResize="0"/>
          <p:nvPr/>
        </p:nvPicPr>
        <p:blipFill>
          <a:blip r:embed="rId4">
            <a:alphaModFix/>
          </a:blip>
          <a:stretch>
            <a:fillRect/>
          </a:stretch>
        </p:blipFill>
        <p:spPr>
          <a:xfrm flipH="1">
            <a:off x="6100219" y="64325"/>
            <a:ext cx="1096806" cy="975900"/>
          </a:xfrm>
          <a:prstGeom prst="rect">
            <a:avLst/>
          </a:prstGeom>
          <a:noFill/>
          <a:ln>
            <a:noFill/>
          </a:ln>
        </p:spPr>
      </p:pic>
      <p:sp>
        <p:nvSpPr>
          <p:cNvPr id="251" name="Google Shape;251;p44"/>
          <p:cNvSpPr txBox="1"/>
          <p:nvPr/>
        </p:nvSpPr>
        <p:spPr>
          <a:xfrm>
            <a:off x="2060900" y="762100"/>
            <a:ext cx="1682700" cy="823500"/>
          </a:xfrm>
          <a:prstGeom prst="rect">
            <a:avLst/>
          </a:prstGeom>
          <a:solidFill>
            <a:srgbClr val="D9EAD3"/>
          </a:solidFill>
          <a:ln w="9525" cap="flat" cmpd="sng">
            <a:solidFill>
              <a:srgbClr val="6D9EEB"/>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Proxima Nova"/>
                <a:ea typeface="Proxima Nova"/>
                <a:cs typeface="Proxima Nova"/>
                <a:sym typeface="Proxima Nova"/>
              </a:rPr>
              <a:t>Global Movement</a:t>
            </a:r>
            <a:endParaRPr sz="1800" b="1">
              <a:latin typeface="Proxima Nova"/>
              <a:ea typeface="Proxima Nova"/>
              <a:cs typeface="Proxima Nova"/>
              <a:sym typeface="Proxima Nova"/>
            </a:endParaRPr>
          </a:p>
        </p:txBody>
      </p:sp>
      <p:sp>
        <p:nvSpPr>
          <p:cNvPr id="252" name="Google Shape;252;p44"/>
          <p:cNvSpPr txBox="1"/>
          <p:nvPr/>
        </p:nvSpPr>
        <p:spPr>
          <a:xfrm>
            <a:off x="3511700" y="64325"/>
            <a:ext cx="1714500" cy="1178100"/>
          </a:xfrm>
          <a:prstGeom prst="rect">
            <a:avLst/>
          </a:prstGeom>
          <a:solidFill>
            <a:srgbClr val="D9EAD3">
              <a:alpha val="89150"/>
            </a:srgbClr>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Proxima Nova"/>
                <a:ea typeface="Proxima Nova"/>
                <a:cs typeface="Proxima Nova"/>
                <a:sym typeface="Proxima Nova"/>
              </a:rPr>
              <a:t>National Chapters</a:t>
            </a:r>
            <a:endParaRPr sz="2400" b="1">
              <a:latin typeface="Proxima Nova"/>
              <a:ea typeface="Proxima Nova"/>
              <a:cs typeface="Proxima Nova"/>
              <a:sym typeface="Proxima Nova"/>
            </a:endParaRPr>
          </a:p>
        </p:txBody>
      </p:sp>
      <p:sp>
        <p:nvSpPr>
          <p:cNvPr id="253" name="Google Shape;253;p44"/>
          <p:cNvSpPr txBox="1"/>
          <p:nvPr/>
        </p:nvSpPr>
        <p:spPr>
          <a:xfrm>
            <a:off x="6933725" y="1605450"/>
            <a:ext cx="1380000" cy="2368800"/>
          </a:xfrm>
          <a:prstGeom prst="rect">
            <a:avLst/>
          </a:prstGeom>
          <a:solidFill>
            <a:srgbClr val="FFF2CC"/>
          </a:solidFill>
          <a:ln w="9525" cap="flat" cmpd="sng">
            <a:solidFill>
              <a:srgbClr val="3C78D8"/>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B45F06"/>
                </a:solidFill>
                <a:latin typeface="Lato"/>
                <a:ea typeface="Lato"/>
                <a:cs typeface="Lato"/>
                <a:sym typeface="Lato"/>
              </a:rPr>
              <a:t>Everyone is welcome!</a:t>
            </a:r>
            <a:endParaRPr sz="1800" b="1">
              <a:solidFill>
                <a:srgbClr val="B45F06"/>
              </a:solidFill>
              <a:latin typeface="Lato"/>
              <a:ea typeface="Lato"/>
              <a:cs typeface="Lato"/>
              <a:sym typeface="Lato"/>
            </a:endParaRPr>
          </a:p>
          <a:p>
            <a:pPr marL="0" lvl="0" indent="0" algn="l" rtl="0">
              <a:spcBef>
                <a:spcPts val="0"/>
              </a:spcBef>
              <a:spcAft>
                <a:spcPts val="0"/>
              </a:spcAft>
              <a:buNone/>
            </a:pPr>
            <a:endParaRPr sz="1800" b="1">
              <a:solidFill>
                <a:srgbClr val="B45F06"/>
              </a:solidFill>
              <a:latin typeface="Lato"/>
              <a:ea typeface="Lato"/>
              <a:cs typeface="Lato"/>
              <a:sym typeface="Lato"/>
            </a:endParaRPr>
          </a:p>
          <a:p>
            <a:pPr marL="0" lvl="0" indent="0" algn="l" rtl="0">
              <a:spcBef>
                <a:spcPts val="0"/>
              </a:spcBef>
              <a:spcAft>
                <a:spcPts val="0"/>
              </a:spcAft>
              <a:buNone/>
            </a:pPr>
            <a:r>
              <a:rPr lang="en" sz="1600" b="1">
                <a:solidFill>
                  <a:srgbClr val="3C78D8"/>
                </a:solidFill>
                <a:latin typeface="Lato"/>
                <a:ea typeface="Lato"/>
                <a:cs typeface="Lato"/>
                <a:sym typeface="Lato"/>
              </a:rPr>
              <a:t>No cost to participate--only commitment to CLD</a:t>
            </a:r>
            <a:endParaRPr sz="1600" b="1">
              <a:solidFill>
                <a:srgbClr val="3C78D8"/>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45"/>
          <p:cNvPicPr preferRelativeResize="0"/>
          <p:nvPr/>
        </p:nvPicPr>
        <p:blipFill>
          <a:blip r:embed="rId3">
            <a:alphaModFix/>
          </a:blip>
          <a:stretch>
            <a:fillRect/>
          </a:stretch>
        </p:blipFill>
        <p:spPr>
          <a:xfrm>
            <a:off x="-302125" y="-595600"/>
            <a:ext cx="9616075" cy="6200849"/>
          </a:xfrm>
          <a:prstGeom prst="rect">
            <a:avLst/>
          </a:prstGeom>
          <a:noFill/>
          <a:ln>
            <a:noFill/>
          </a:ln>
        </p:spPr>
      </p:pic>
      <p:sp>
        <p:nvSpPr>
          <p:cNvPr id="259" name="Google Shape;259;p45"/>
          <p:cNvSpPr txBox="1"/>
          <p:nvPr/>
        </p:nvSpPr>
        <p:spPr>
          <a:xfrm>
            <a:off x="235100" y="292925"/>
            <a:ext cx="1714500" cy="1178100"/>
          </a:xfrm>
          <a:prstGeom prst="rect">
            <a:avLst/>
          </a:prstGeom>
          <a:solidFill>
            <a:srgbClr val="D9EAD3">
              <a:alpha val="89150"/>
            </a:srgbClr>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Proxima Nova"/>
                <a:ea typeface="Proxima Nova"/>
                <a:cs typeface="Proxima Nova"/>
                <a:sym typeface="Proxima Nova"/>
              </a:rPr>
              <a:t>National Chapters</a:t>
            </a:r>
            <a:endParaRPr sz="2400" b="1">
              <a:latin typeface="Proxima Nova"/>
              <a:ea typeface="Proxima Nova"/>
              <a:cs typeface="Proxima Nova"/>
              <a:sym typeface="Proxima Nova"/>
            </a:endParaRPr>
          </a:p>
        </p:txBody>
      </p:sp>
      <p:sp>
        <p:nvSpPr>
          <p:cNvPr id="260" name="Google Shape;260;p45"/>
          <p:cNvSpPr txBox="1"/>
          <p:nvPr/>
        </p:nvSpPr>
        <p:spPr>
          <a:xfrm>
            <a:off x="1805775" y="925450"/>
            <a:ext cx="6062700" cy="3866100"/>
          </a:xfrm>
          <a:prstGeom prst="rect">
            <a:avLst/>
          </a:prstGeom>
          <a:solidFill>
            <a:srgbClr val="EDDAA3"/>
          </a:solidFill>
          <a:ln w="9525" cap="flat" cmpd="sng">
            <a:solidFill>
              <a:srgbClr val="A4C2F4"/>
            </a:solidFill>
            <a:prstDash val="solid"/>
            <a:round/>
            <a:headEnd type="none" w="sm" len="sm"/>
            <a:tailEnd type="none" w="sm" len="sm"/>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rgbClr val="990000"/>
              </a:buClr>
              <a:buSzPts val="1500"/>
              <a:buChar char="●"/>
            </a:pPr>
            <a:r>
              <a:rPr lang="en" sz="1500" b="1">
                <a:solidFill>
                  <a:srgbClr val="990000"/>
                </a:solidFill>
                <a:latin typeface="Roboto"/>
                <a:ea typeface="Roboto"/>
                <a:cs typeface="Roboto"/>
                <a:sym typeface="Roboto"/>
              </a:rPr>
              <a:t>Self directed, self governed</a:t>
            </a:r>
            <a:endParaRPr sz="1500" b="1">
              <a:solidFill>
                <a:srgbClr val="990000"/>
              </a:solidFill>
              <a:latin typeface="Roboto"/>
              <a:ea typeface="Roboto"/>
              <a:cs typeface="Roboto"/>
              <a:sym typeface="Roboto"/>
            </a:endParaRPr>
          </a:p>
          <a:p>
            <a:pPr marL="457200" lvl="0" indent="-323850" algn="l" rtl="0">
              <a:lnSpc>
                <a:spcPct val="115000"/>
              </a:lnSpc>
              <a:spcBef>
                <a:spcPts val="1000"/>
              </a:spcBef>
              <a:spcAft>
                <a:spcPts val="0"/>
              </a:spcAft>
              <a:buSzPts val="1500"/>
              <a:buFont typeface="Roboto"/>
              <a:buChar char="●"/>
            </a:pPr>
            <a:r>
              <a:rPr lang="en" sz="1500" b="1">
                <a:solidFill>
                  <a:srgbClr val="1155CC"/>
                </a:solidFill>
                <a:latin typeface="Roboto"/>
                <a:ea typeface="Roboto"/>
                <a:cs typeface="Roboto"/>
                <a:sym typeface="Roboto"/>
              </a:rPr>
              <a:t>Passionate people, volunteer driven</a:t>
            </a:r>
            <a:r>
              <a:rPr lang="en" sz="1500" b="1">
                <a:latin typeface="Roboto"/>
                <a:ea typeface="Roboto"/>
                <a:cs typeface="Roboto"/>
                <a:sym typeface="Roboto"/>
              </a:rPr>
              <a:t> (</a:t>
            </a:r>
            <a:r>
              <a:rPr lang="en" sz="1500">
                <a:latin typeface="Roboto"/>
                <a:ea typeface="Roboto"/>
                <a:cs typeface="Roboto"/>
                <a:sym typeface="Roboto"/>
              </a:rPr>
              <a:t>including people who get paid by their own organizations)</a:t>
            </a:r>
            <a:endParaRPr sz="1500">
              <a:latin typeface="Roboto"/>
              <a:ea typeface="Roboto"/>
              <a:cs typeface="Roboto"/>
              <a:sym typeface="Roboto"/>
            </a:endParaRPr>
          </a:p>
          <a:p>
            <a:pPr marL="457200" lvl="0" indent="-323850" algn="l" rtl="0">
              <a:lnSpc>
                <a:spcPct val="115000"/>
              </a:lnSpc>
              <a:spcBef>
                <a:spcPts val="1000"/>
              </a:spcBef>
              <a:spcAft>
                <a:spcPts val="0"/>
              </a:spcAft>
              <a:buSzPts val="1500"/>
              <a:buChar char="●"/>
            </a:pPr>
            <a:r>
              <a:rPr lang="en" sz="1500" b="1">
                <a:solidFill>
                  <a:srgbClr val="38761D"/>
                </a:solidFill>
                <a:latin typeface="Roboto"/>
                <a:ea typeface="Roboto"/>
                <a:cs typeface="Roboto"/>
                <a:sym typeface="Roboto"/>
              </a:rPr>
              <a:t>Co-creating their own visions</a:t>
            </a:r>
            <a:r>
              <a:rPr lang="en" sz="1500">
                <a:solidFill>
                  <a:srgbClr val="38761D"/>
                </a:solidFill>
                <a:latin typeface="Roboto"/>
                <a:ea typeface="Roboto"/>
                <a:cs typeface="Roboto"/>
                <a:sym typeface="Roboto"/>
              </a:rPr>
              <a:t> </a:t>
            </a:r>
            <a:r>
              <a:rPr lang="en" sz="1500">
                <a:solidFill>
                  <a:srgbClr val="000000"/>
                </a:solidFill>
                <a:latin typeface="Roboto"/>
                <a:ea typeface="Roboto"/>
                <a:cs typeface="Roboto"/>
                <a:sym typeface="Roboto"/>
              </a:rPr>
              <a:t>of community-led development for </a:t>
            </a:r>
            <a:r>
              <a:rPr lang="en" sz="1500">
                <a:latin typeface="Roboto"/>
                <a:ea typeface="Roboto"/>
                <a:cs typeface="Roboto"/>
                <a:sym typeface="Roboto"/>
              </a:rPr>
              <a:t>their </a:t>
            </a:r>
            <a:r>
              <a:rPr lang="en" sz="1500">
                <a:solidFill>
                  <a:srgbClr val="000000"/>
                </a:solidFill>
                <a:latin typeface="Roboto"/>
                <a:ea typeface="Roboto"/>
                <a:cs typeface="Roboto"/>
                <a:sym typeface="Roboto"/>
              </a:rPr>
              <a:t>country, and </a:t>
            </a:r>
            <a:r>
              <a:rPr lang="en" sz="1500" b="1">
                <a:solidFill>
                  <a:srgbClr val="000000"/>
                </a:solidFill>
                <a:latin typeface="Roboto"/>
                <a:ea typeface="Roboto"/>
                <a:cs typeface="Roboto"/>
                <a:sym typeface="Roboto"/>
              </a:rPr>
              <a:t>plan</a:t>
            </a:r>
            <a:r>
              <a:rPr lang="en" sz="1500">
                <a:solidFill>
                  <a:srgbClr val="000000"/>
                </a:solidFill>
                <a:latin typeface="Roboto"/>
                <a:ea typeface="Roboto"/>
                <a:cs typeface="Roboto"/>
                <a:sym typeface="Roboto"/>
              </a:rPr>
              <a:t> to get there.</a:t>
            </a:r>
            <a:endParaRPr sz="1500">
              <a:latin typeface="Roboto"/>
              <a:ea typeface="Roboto"/>
              <a:cs typeface="Roboto"/>
              <a:sym typeface="Roboto"/>
            </a:endParaRPr>
          </a:p>
          <a:p>
            <a:pPr marL="457200" lvl="0" indent="-323850" algn="l" rtl="0">
              <a:lnSpc>
                <a:spcPct val="115000"/>
              </a:lnSpc>
              <a:spcBef>
                <a:spcPts val="1000"/>
              </a:spcBef>
              <a:spcAft>
                <a:spcPts val="0"/>
              </a:spcAft>
              <a:buSzPts val="1500"/>
              <a:buChar char="●"/>
            </a:pPr>
            <a:r>
              <a:rPr lang="en" sz="1500" b="1">
                <a:solidFill>
                  <a:srgbClr val="674EA7"/>
                </a:solidFill>
                <a:latin typeface="Roboto"/>
                <a:ea typeface="Roboto"/>
                <a:cs typeface="Roboto"/>
                <a:sym typeface="Roboto"/>
              </a:rPr>
              <a:t>Cultivating a pipeline of</a:t>
            </a:r>
            <a:r>
              <a:rPr lang="en" sz="1500">
                <a:solidFill>
                  <a:srgbClr val="674EA7"/>
                </a:solidFill>
                <a:latin typeface="Roboto"/>
                <a:ea typeface="Roboto"/>
                <a:cs typeface="Roboto"/>
                <a:sym typeface="Roboto"/>
              </a:rPr>
              <a:t> </a:t>
            </a:r>
            <a:r>
              <a:rPr lang="en" sz="1500" b="1">
                <a:solidFill>
                  <a:srgbClr val="674EA7"/>
                </a:solidFill>
                <a:latin typeface="Roboto"/>
                <a:ea typeface="Roboto"/>
                <a:cs typeface="Roboto"/>
                <a:sym typeface="Roboto"/>
              </a:rPr>
              <a:t>leaders</a:t>
            </a:r>
            <a:r>
              <a:rPr lang="en" sz="1500">
                <a:solidFill>
                  <a:srgbClr val="674EA7"/>
                </a:solidFill>
                <a:latin typeface="Roboto"/>
                <a:ea typeface="Roboto"/>
                <a:cs typeface="Roboto"/>
                <a:sym typeface="Roboto"/>
              </a:rPr>
              <a:t>,</a:t>
            </a:r>
            <a:r>
              <a:rPr lang="en" sz="1500">
                <a:latin typeface="Roboto"/>
                <a:ea typeface="Roboto"/>
                <a:cs typeface="Roboto"/>
                <a:sym typeface="Roboto"/>
              </a:rPr>
              <a:t> including those who represent the “lived experience” of the community realities.</a:t>
            </a:r>
            <a:endParaRPr sz="1500">
              <a:latin typeface="Roboto"/>
              <a:ea typeface="Roboto"/>
              <a:cs typeface="Roboto"/>
              <a:sym typeface="Roboto"/>
            </a:endParaRPr>
          </a:p>
          <a:p>
            <a:pPr marL="457200" lvl="0" indent="-323850" algn="l" rtl="0">
              <a:lnSpc>
                <a:spcPct val="115000"/>
              </a:lnSpc>
              <a:spcBef>
                <a:spcPts val="1000"/>
              </a:spcBef>
              <a:spcAft>
                <a:spcPts val="0"/>
              </a:spcAft>
              <a:buSzPts val="1500"/>
              <a:buChar char="●"/>
            </a:pPr>
            <a:r>
              <a:rPr lang="en" sz="1500">
                <a:latin typeface="Roboto"/>
                <a:ea typeface="Roboto"/>
                <a:cs typeface="Roboto"/>
                <a:sym typeface="Roboto"/>
              </a:rPr>
              <a:t>Fueled</a:t>
            </a:r>
            <a:r>
              <a:rPr lang="en" sz="1500" i="1">
                <a:latin typeface="Roboto"/>
                <a:ea typeface="Roboto"/>
                <a:cs typeface="Roboto"/>
                <a:sym typeface="Roboto"/>
              </a:rPr>
              <a:t> by and for</a:t>
            </a:r>
            <a:r>
              <a:rPr lang="en" sz="1500">
                <a:latin typeface="Roboto"/>
                <a:ea typeface="Roboto"/>
                <a:cs typeface="Roboto"/>
                <a:sym typeface="Roboto"/>
              </a:rPr>
              <a:t> </a:t>
            </a:r>
            <a:r>
              <a:rPr lang="en" sz="1500" b="1">
                <a:solidFill>
                  <a:srgbClr val="85200C"/>
                </a:solidFill>
                <a:latin typeface="Roboto"/>
                <a:ea typeface="Roboto"/>
                <a:cs typeface="Roboto"/>
                <a:sym typeface="Roboto"/>
              </a:rPr>
              <a:t>grassroots voice and agency</a:t>
            </a:r>
            <a:r>
              <a:rPr lang="en" sz="1500">
                <a:latin typeface="Roboto"/>
                <a:ea typeface="Roboto"/>
                <a:cs typeface="Roboto"/>
                <a:sym typeface="Roboto"/>
              </a:rPr>
              <a:t> of local communities </a:t>
            </a:r>
            <a:endParaRPr sz="1500">
              <a:latin typeface="Roboto"/>
              <a:ea typeface="Roboto"/>
              <a:cs typeface="Roboto"/>
              <a:sym typeface="Roboto"/>
            </a:endParaRPr>
          </a:p>
          <a:p>
            <a:pPr marL="457200" lvl="0" indent="-323850" algn="l" rtl="0">
              <a:lnSpc>
                <a:spcPct val="115000"/>
              </a:lnSpc>
              <a:spcBef>
                <a:spcPts val="1000"/>
              </a:spcBef>
              <a:spcAft>
                <a:spcPts val="1000"/>
              </a:spcAft>
              <a:buSzPts val="1500"/>
              <a:buChar char="●"/>
            </a:pPr>
            <a:r>
              <a:rPr lang="en" sz="1500">
                <a:latin typeface="Roboto"/>
                <a:ea typeface="Roboto"/>
                <a:cs typeface="Roboto"/>
                <a:sym typeface="Roboto"/>
              </a:rPr>
              <a:t>Foster solid </a:t>
            </a:r>
            <a:r>
              <a:rPr lang="en" sz="1500" b="1">
                <a:solidFill>
                  <a:srgbClr val="B45F06"/>
                </a:solidFill>
                <a:latin typeface="Roboto"/>
                <a:ea typeface="Roboto"/>
                <a:cs typeface="Roboto"/>
                <a:sym typeface="Roboto"/>
              </a:rPr>
              <a:t>partnerships</a:t>
            </a:r>
            <a:r>
              <a:rPr lang="en" sz="1500">
                <a:solidFill>
                  <a:srgbClr val="B45F06"/>
                </a:solidFill>
                <a:latin typeface="Roboto"/>
                <a:ea typeface="Roboto"/>
                <a:cs typeface="Roboto"/>
                <a:sym typeface="Roboto"/>
              </a:rPr>
              <a:t> </a:t>
            </a:r>
            <a:r>
              <a:rPr lang="en" sz="1500">
                <a:latin typeface="Roboto"/>
                <a:ea typeface="Roboto"/>
                <a:cs typeface="Roboto"/>
                <a:sym typeface="Roboto"/>
              </a:rPr>
              <a:t>at all levels--from local to intermediate to national to international</a:t>
            </a:r>
            <a:endParaRPr sz="1500">
              <a:latin typeface="Roboto"/>
              <a:ea typeface="Roboto"/>
              <a:cs typeface="Roboto"/>
              <a:sym typeface="Roboto"/>
            </a:endParaRPr>
          </a:p>
        </p:txBody>
      </p:sp>
      <p:pic>
        <p:nvPicPr>
          <p:cNvPr id="261" name="Google Shape;261;p45"/>
          <p:cNvPicPr preferRelativeResize="0"/>
          <p:nvPr/>
        </p:nvPicPr>
        <p:blipFill>
          <a:blip r:embed="rId4">
            <a:alphaModFix/>
          </a:blip>
          <a:stretch>
            <a:fillRect/>
          </a:stretch>
        </p:blipFill>
        <p:spPr>
          <a:xfrm flipH="1">
            <a:off x="7457750" y="288000"/>
            <a:ext cx="1219100" cy="1084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266"/>
        <p:cNvGrpSpPr/>
        <p:nvPr/>
      </p:nvGrpSpPr>
      <p:grpSpPr>
        <a:xfrm>
          <a:off x="0" y="0"/>
          <a:ext cx="0" cy="0"/>
          <a:chOff x="0" y="0"/>
          <a:chExt cx="0" cy="0"/>
        </a:xfrm>
      </p:grpSpPr>
      <p:sp>
        <p:nvSpPr>
          <p:cNvPr id="267" name="Google Shape;267;p46"/>
          <p:cNvSpPr/>
          <p:nvPr/>
        </p:nvSpPr>
        <p:spPr>
          <a:xfrm flipH="1">
            <a:off x="5288325" y="1092373"/>
            <a:ext cx="366000" cy="297900"/>
          </a:xfrm>
          <a:prstGeom prst="downArrow">
            <a:avLst>
              <a:gd name="adj1" fmla="val 50000"/>
              <a:gd name="adj2" fmla="val 50000"/>
            </a:avLst>
          </a:prstGeom>
          <a:solidFill>
            <a:srgbClr val="6AA84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4F545C"/>
              </a:solidFill>
              <a:latin typeface="Calibri"/>
              <a:ea typeface="Calibri"/>
              <a:cs typeface="Calibri"/>
              <a:sym typeface="Calibri"/>
            </a:endParaRPr>
          </a:p>
        </p:txBody>
      </p:sp>
      <p:sp>
        <p:nvSpPr>
          <p:cNvPr id="268" name="Google Shape;268;p46"/>
          <p:cNvSpPr/>
          <p:nvPr/>
        </p:nvSpPr>
        <p:spPr>
          <a:xfrm>
            <a:off x="1482399" y="785525"/>
            <a:ext cx="2104800" cy="1217100"/>
          </a:xfrm>
          <a:prstGeom prst="bentArrow">
            <a:avLst>
              <a:gd name="adj1" fmla="val 13333"/>
              <a:gd name="adj2" fmla="val 11731"/>
              <a:gd name="adj3" fmla="val 8589"/>
              <a:gd name="adj4" fmla="val 57169"/>
            </a:avLst>
          </a:prstGeom>
          <a:solidFill>
            <a:srgbClr val="93C47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4F545C"/>
              </a:solidFill>
              <a:latin typeface="Calibri"/>
              <a:ea typeface="Calibri"/>
              <a:cs typeface="Calibri"/>
              <a:sym typeface="Calibri"/>
            </a:endParaRPr>
          </a:p>
        </p:txBody>
      </p:sp>
      <p:sp>
        <p:nvSpPr>
          <p:cNvPr id="269" name="Google Shape;269;p46"/>
          <p:cNvSpPr/>
          <p:nvPr/>
        </p:nvSpPr>
        <p:spPr>
          <a:xfrm>
            <a:off x="7996550" y="1581775"/>
            <a:ext cx="915300" cy="2629500"/>
          </a:xfrm>
          <a:prstGeom prst="roundRect">
            <a:avLst>
              <a:gd name="adj" fmla="val 16667"/>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4F545C"/>
              </a:solidFill>
              <a:latin typeface="Calibri"/>
              <a:ea typeface="Calibri"/>
              <a:cs typeface="Calibri"/>
              <a:sym typeface="Calibri"/>
            </a:endParaRPr>
          </a:p>
        </p:txBody>
      </p:sp>
      <p:sp>
        <p:nvSpPr>
          <p:cNvPr id="270" name="Google Shape;270;p46"/>
          <p:cNvSpPr txBox="1"/>
          <p:nvPr/>
        </p:nvSpPr>
        <p:spPr>
          <a:xfrm>
            <a:off x="246750" y="105750"/>
            <a:ext cx="8425500" cy="41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800" b="1">
                <a:solidFill>
                  <a:srgbClr val="FFFFFF"/>
                </a:solidFill>
                <a:latin typeface="Calibri"/>
                <a:ea typeface="Calibri"/>
                <a:cs typeface="Calibri"/>
                <a:sym typeface="Calibri"/>
              </a:rPr>
              <a:t>National Chapters: </a:t>
            </a:r>
            <a:r>
              <a:rPr lang="en" sz="1800" b="1" i="0" u="none" strike="noStrike" cap="none">
                <a:solidFill>
                  <a:srgbClr val="FFFFFF"/>
                </a:solidFill>
                <a:latin typeface="Calibri"/>
                <a:ea typeface="Calibri"/>
                <a:cs typeface="Calibri"/>
                <a:sym typeface="Calibri"/>
              </a:rPr>
              <a:t>Theory of </a:t>
            </a:r>
            <a:r>
              <a:rPr lang="en" sz="1800" b="1">
                <a:solidFill>
                  <a:srgbClr val="FFFFFF"/>
                </a:solidFill>
                <a:latin typeface="Calibri"/>
                <a:ea typeface="Calibri"/>
                <a:cs typeface="Calibri"/>
                <a:sym typeface="Calibri"/>
              </a:rPr>
              <a:t>Action &amp; Change</a:t>
            </a:r>
            <a:endParaRPr sz="1800" b="1" i="0" u="none" strike="noStrike" cap="none">
              <a:solidFill>
                <a:srgbClr val="FFFFFF"/>
              </a:solidFill>
              <a:latin typeface="Calibri"/>
              <a:ea typeface="Calibri"/>
              <a:cs typeface="Calibri"/>
              <a:sym typeface="Calibri"/>
            </a:endParaRPr>
          </a:p>
        </p:txBody>
      </p:sp>
      <p:sp>
        <p:nvSpPr>
          <p:cNvPr id="271" name="Google Shape;271;p46"/>
          <p:cNvSpPr/>
          <p:nvPr/>
        </p:nvSpPr>
        <p:spPr>
          <a:xfrm>
            <a:off x="3602475" y="4247300"/>
            <a:ext cx="3882900" cy="581700"/>
          </a:xfrm>
          <a:prstGeom prst="roundRect">
            <a:avLst>
              <a:gd name="adj" fmla="val 16388"/>
            </a:avLst>
          </a:prstGeom>
          <a:solidFill>
            <a:srgbClr val="93C47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 sz="1600" b="1">
                <a:solidFill>
                  <a:srgbClr val="272A2D"/>
                </a:solidFill>
                <a:latin typeface="Calibri"/>
                <a:ea typeface="Calibri"/>
                <a:cs typeface="Calibri"/>
                <a:sym typeface="Calibri"/>
              </a:rPr>
              <a:t>Community-led development </a:t>
            </a:r>
            <a:endParaRPr sz="1600" b="1">
              <a:solidFill>
                <a:srgbClr val="272A2D"/>
              </a:solidFill>
              <a:latin typeface="Calibri"/>
              <a:ea typeface="Calibri"/>
              <a:cs typeface="Calibri"/>
              <a:sym typeface="Calibri"/>
            </a:endParaRPr>
          </a:p>
          <a:p>
            <a:pPr marL="0" marR="0" lvl="0" indent="0" algn="ctr" rtl="0">
              <a:lnSpc>
                <a:spcPct val="100000"/>
              </a:lnSpc>
              <a:spcBef>
                <a:spcPts val="0"/>
              </a:spcBef>
              <a:spcAft>
                <a:spcPts val="0"/>
              </a:spcAft>
              <a:buNone/>
            </a:pPr>
            <a:r>
              <a:rPr lang="en" sz="1600" b="1">
                <a:solidFill>
                  <a:srgbClr val="272A2D"/>
                </a:solidFill>
                <a:latin typeface="Calibri"/>
                <a:ea typeface="Calibri"/>
                <a:cs typeface="Calibri"/>
                <a:sym typeface="Calibri"/>
              </a:rPr>
              <a:t>in practice</a:t>
            </a:r>
            <a:endParaRPr sz="1600" b="0" i="0" u="none" strike="noStrike" cap="none">
              <a:solidFill>
                <a:srgbClr val="4F545C"/>
              </a:solidFill>
              <a:latin typeface="Calibri"/>
              <a:ea typeface="Calibri"/>
              <a:cs typeface="Calibri"/>
              <a:sym typeface="Calibri"/>
            </a:endParaRPr>
          </a:p>
        </p:txBody>
      </p:sp>
      <p:sp>
        <p:nvSpPr>
          <p:cNvPr id="272" name="Google Shape;272;p46"/>
          <p:cNvSpPr/>
          <p:nvPr/>
        </p:nvSpPr>
        <p:spPr>
          <a:xfrm>
            <a:off x="3602475" y="630600"/>
            <a:ext cx="3679200" cy="508800"/>
          </a:xfrm>
          <a:prstGeom prst="roundRect">
            <a:avLst>
              <a:gd name="adj" fmla="val 15341"/>
            </a:avLst>
          </a:prstGeom>
          <a:solidFill>
            <a:srgbClr val="93C47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975"/>
              <a:buFont typeface="Arial"/>
              <a:buNone/>
            </a:pPr>
            <a:r>
              <a:rPr lang="en" sz="1600" b="1" i="0" u="none" strike="noStrike" cap="none">
                <a:solidFill>
                  <a:srgbClr val="272A2D"/>
                </a:solidFill>
                <a:latin typeface="Calibri"/>
                <a:ea typeface="Calibri"/>
                <a:cs typeface="Calibri"/>
                <a:sym typeface="Calibri"/>
              </a:rPr>
              <a:t>National </a:t>
            </a:r>
            <a:r>
              <a:rPr lang="en" sz="1600" b="1">
                <a:solidFill>
                  <a:srgbClr val="272A2D"/>
                </a:solidFill>
                <a:latin typeface="Calibri"/>
                <a:ea typeface="Calibri"/>
                <a:cs typeface="Calibri"/>
                <a:sym typeface="Calibri"/>
              </a:rPr>
              <a:t>e</a:t>
            </a:r>
            <a:r>
              <a:rPr lang="en" sz="1600" b="1" i="0" u="none" strike="noStrike" cap="none">
                <a:solidFill>
                  <a:srgbClr val="272A2D"/>
                </a:solidFill>
                <a:latin typeface="Calibri"/>
                <a:ea typeface="Calibri"/>
                <a:cs typeface="Calibri"/>
                <a:sym typeface="Calibri"/>
              </a:rPr>
              <a:t>ngagement and </a:t>
            </a:r>
            <a:r>
              <a:rPr lang="en" sz="1600" b="1">
                <a:solidFill>
                  <a:srgbClr val="272A2D"/>
                </a:solidFill>
                <a:latin typeface="Calibri"/>
                <a:ea typeface="Calibri"/>
                <a:cs typeface="Calibri"/>
                <a:sym typeface="Calibri"/>
              </a:rPr>
              <a:t>m</a:t>
            </a:r>
            <a:r>
              <a:rPr lang="en" sz="1600" b="1" i="0" u="none" strike="noStrike" cap="none">
                <a:solidFill>
                  <a:srgbClr val="272A2D"/>
                </a:solidFill>
                <a:latin typeface="Calibri"/>
                <a:ea typeface="Calibri"/>
                <a:cs typeface="Calibri"/>
                <a:sym typeface="Calibri"/>
              </a:rPr>
              <a:t>obilization</a:t>
            </a:r>
            <a:endParaRPr sz="1600" b="0" i="0" u="none" strike="noStrike" cap="none">
              <a:solidFill>
                <a:srgbClr val="000000"/>
              </a:solidFill>
              <a:latin typeface="Arial"/>
              <a:ea typeface="Arial"/>
              <a:cs typeface="Arial"/>
              <a:sym typeface="Arial"/>
            </a:endParaRPr>
          </a:p>
        </p:txBody>
      </p:sp>
      <p:sp>
        <p:nvSpPr>
          <p:cNvPr id="273" name="Google Shape;273;p46"/>
          <p:cNvSpPr/>
          <p:nvPr/>
        </p:nvSpPr>
        <p:spPr>
          <a:xfrm>
            <a:off x="957175" y="1939450"/>
            <a:ext cx="1152600" cy="1383900"/>
          </a:xfrm>
          <a:prstGeom prst="roundRect">
            <a:avLst>
              <a:gd name="adj" fmla="val 18717"/>
            </a:avLst>
          </a:prstGeom>
          <a:solidFill>
            <a:srgbClr val="6AA84F"/>
          </a:solidFill>
          <a:ln>
            <a:noFill/>
          </a:ln>
        </p:spPr>
        <p:txBody>
          <a:bodyPr spcFirstLastPara="1" wrap="square" lIns="0" tIns="34275" rIns="0" bIns="3427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en" sz="1700" b="1" i="1">
                <a:solidFill>
                  <a:srgbClr val="FFFFFF"/>
                </a:solidFill>
                <a:latin typeface="Calibri"/>
                <a:ea typeface="Calibri"/>
                <a:cs typeface="Calibri"/>
                <a:sym typeface="Calibri"/>
              </a:rPr>
              <a:t>National Movement Chapters</a:t>
            </a:r>
            <a:endParaRPr sz="1700" b="0" i="0" u="none" strike="noStrike" cap="none">
              <a:solidFill>
                <a:srgbClr val="FFFFFF"/>
              </a:solidFill>
              <a:latin typeface="Calibri"/>
              <a:ea typeface="Calibri"/>
              <a:cs typeface="Calibri"/>
              <a:sym typeface="Calibri"/>
            </a:endParaRPr>
          </a:p>
        </p:txBody>
      </p:sp>
      <p:sp>
        <p:nvSpPr>
          <p:cNvPr id="274" name="Google Shape;274;p46"/>
          <p:cNvSpPr/>
          <p:nvPr/>
        </p:nvSpPr>
        <p:spPr>
          <a:xfrm>
            <a:off x="3587240" y="2195333"/>
            <a:ext cx="1728900" cy="1047000"/>
          </a:xfrm>
          <a:prstGeom prst="rect">
            <a:avLst/>
          </a:prstGeom>
          <a:solidFill>
            <a:srgbClr val="F1C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200"/>
              <a:t>Early changes: including capacity &amp; commitment</a:t>
            </a:r>
            <a:endParaRPr sz="1200" b="0" i="0" u="none" strike="noStrike" cap="none">
              <a:solidFill>
                <a:srgbClr val="000000"/>
              </a:solidFill>
              <a:latin typeface="Arial"/>
              <a:ea typeface="Arial"/>
              <a:cs typeface="Arial"/>
              <a:sym typeface="Arial"/>
            </a:endParaRPr>
          </a:p>
        </p:txBody>
      </p:sp>
      <p:sp>
        <p:nvSpPr>
          <p:cNvPr id="275" name="Google Shape;275;p46"/>
          <p:cNvSpPr/>
          <p:nvPr/>
        </p:nvSpPr>
        <p:spPr>
          <a:xfrm>
            <a:off x="5567675" y="2207150"/>
            <a:ext cx="2104800" cy="1047000"/>
          </a:xfrm>
          <a:prstGeom prst="rect">
            <a:avLst/>
          </a:prstGeom>
          <a:solidFill>
            <a:srgbClr val="F1C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a:t>Country-owned, embedded </a:t>
            </a:r>
            <a:endParaRPr/>
          </a:p>
          <a:p>
            <a:pPr marL="0" marR="0" lvl="0" indent="0" algn="ctr" rtl="0">
              <a:lnSpc>
                <a:spcPct val="100000"/>
              </a:lnSpc>
              <a:spcBef>
                <a:spcPts val="0"/>
              </a:spcBef>
              <a:spcAft>
                <a:spcPts val="0"/>
              </a:spcAft>
              <a:buNone/>
            </a:pPr>
            <a:r>
              <a:rPr lang="en"/>
              <a:t>locally-led dev.</a:t>
            </a:r>
            <a:endParaRPr b="0" u="none" strike="noStrike" cap="none">
              <a:solidFill>
                <a:srgbClr val="000000"/>
              </a:solidFill>
              <a:latin typeface="Arial"/>
              <a:ea typeface="Arial"/>
              <a:cs typeface="Arial"/>
              <a:sym typeface="Arial"/>
            </a:endParaRPr>
          </a:p>
        </p:txBody>
      </p:sp>
      <p:sp>
        <p:nvSpPr>
          <p:cNvPr id="276" name="Google Shape;276;p46"/>
          <p:cNvSpPr/>
          <p:nvPr/>
        </p:nvSpPr>
        <p:spPr>
          <a:xfrm>
            <a:off x="2307400" y="3395375"/>
            <a:ext cx="5293800" cy="581700"/>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 b="1">
                <a:solidFill>
                  <a:srgbClr val="272A2D"/>
                </a:solidFill>
                <a:latin typeface="Calibri"/>
                <a:ea typeface="Calibri"/>
                <a:cs typeface="Calibri"/>
                <a:sym typeface="Calibri"/>
              </a:rPr>
              <a:t>                               Tailored experience and evidence: </a:t>
            </a:r>
            <a:endParaRPr b="1">
              <a:solidFill>
                <a:srgbClr val="272A2D"/>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
                <a:solidFill>
                  <a:srgbClr val="272A2D"/>
                </a:solidFill>
                <a:latin typeface="Calibri"/>
                <a:ea typeface="Calibri"/>
                <a:cs typeface="Calibri"/>
                <a:sym typeface="Calibri"/>
              </a:rPr>
              <a:t>                            Healthy, productive, resilient, self-reliant communities</a:t>
            </a:r>
            <a:endParaRPr b="0" u="none" strike="noStrike" cap="none">
              <a:solidFill>
                <a:srgbClr val="000000"/>
              </a:solidFill>
              <a:latin typeface="Arial"/>
              <a:ea typeface="Arial"/>
              <a:cs typeface="Arial"/>
              <a:sym typeface="Arial"/>
            </a:endParaRPr>
          </a:p>
        </p:txBody>
      </p:sp>
      <p:sp>
        <p:nvSpPr>
          <p:cNvPr id="277" name="Google Shape;277;p46"/>
          <p:cNvSpPr/>
          <p:nvPr/>
        </p:nvSpPr>
        <p:spPr>
          <a:xfrm>
            <a:off x="2307250" y="1382050"/>
            <a:ext cx="5293800" cy="456000"/>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 b="1" i="1">
                <a:solidFill>
                  <a:srgbClr val="272A2D"/>
                </a:solidFill>
                <a:latin typeface="Calibri"/>
                <a:ea typeface="Calibri"/>
                <a:cs typeface="Calibri"/>
                <a:sym typeface="Calibri"/>
              </a:rPr>
              <a:t>                      </a:t>
            </a:r>
            <a:r>
              <a:rPr lang="en" sz="1300" b="1" u="none" strike="noStrike" cap="none">
                <a:solidFill>
                  <a:srgbClr val="272A2D"/>
                </a:solidFill>
                <a:latin typeface="Calibri"/>
                <a:ea typeface="Calibri"/>
                <a:cs typeface="Calibri"/>
                <a:sym typeface="Calibri"/>
              </a:rPr>
              <a:t>Decentralization and Devolution </a:t>
            </a:r>
            <a:endParaRPr sz="1300" b="0" u="none" strike="noStrike" cap="none">
              <a:solidFill>
                <a:srgbClr val="000000"/>
              </a:solidFill>
              <a:latin typeface="Arial"/>
              <a:ea typeface="Arial"/>
              <a:cs typeface="Arial"/>
              <a:sym typeface="Arial"/>
            </a:endParaRPr>
          </a:p>
        </p:txBody>
      </p:sp>
      <p:sp>
        <p:nvSpPr>
          <p:cNvPr id="278" name="Google Shape;278;p46"/>
          <p:cNvSpPr/>
          <p:nvPr/>
        </p:nvSpPr>
        <p:spPr>
          <a:xfrm rot="-5400000">
            <a:off x="5313825" y="2548700"/>
            <a:ext cx="297900" cy="293700"/>
          </a:xfrm>
          <a:prstGeom prst="downArrow">
            <a:avLst>
              <a:gd name="adj1" fmla="val 50000"/>
              <a:gd name="adj2" fmla="val 54554"/>
            </a:avLst>
          </a:prstGeom>
          <a:solidFill>
            <a:srgbClr val="BF9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4F545C"/>
              </a:solidFill>
              <a:latin typeface="Calibri"/>
              <a:ea typeface="Calibri"/>
              <a:cs typeface="Calibri"/>
              <a:sym typeface="Calibri"/>
            </a:endParaRPr>
          </a:p>
        </p:txBody>
      </p:sp>
      <p:sp>
        <p:nvSpPr>
          <p:cNvPr id="279" name="Google Shape;279;p46"/>
          <p:cNvSpPr/>
          <p:nvPr/>
        </p:nvSpPr>
        <p:spPr>
          <a:xfrm rot="-5400000">
            <a:off x="7673625" y="2557180"/>
            <a:ext cx="367500" cy="372600"/>
          </a:xfrm>
          <a:prstGeom prst="downArrow">
            <a:avLst>
              <a:gd name="adj1" fmla="val 50000"/>
              <a:gd name="adj2" fmla="val 50000"/>
            </a:avLst>
          </a:prstGeom>
          <a:solidFill>
            <a:srgbClr val="BF9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4F545C"/>
              </a:solidFill>
              <a:latin typeface="Calibri"/>
              <a:ea typeface="Calibri"/>
              <a:cs typeface="Calibri"/>
              <a:sym typeface="Calibri"/>
            </a:endParaRPr>
          </a:p>
        </p:txBody>
      </p:sp>
      <p:sp>
        <p:nvSpPr>
          <p:cNvPr id="280" name="Google Shape;280;p46"/>
          <p:cNvSpPr/>
          <p:nvPr/>
        </p:nvSpPr>
        <p:spPr>
          <a:xfrm rot="10800000">
            <a:off x="5364525" y="3960425"/>
            <a:ext cx="366000" cy="288000"/>
          </a:xfrm>
          <a:prstGeom prst="downArrow">
            <a:avLst>
              <a:gd name="adj1" fmla="val 50000"/>
              <a:gd name="adj2" fmla="val 50000"/>
            </a:avLst>
          </a:prstGeom>
          <a:solidFill>
            <a:srgbClr val="6AA84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4F545C"/>
              </a:solidFill>
              <a:latin typeface="Calibri"/>
              <a:ea typeface="Calibri"/>
              <a:cs typeface="Calibri"/>
              <a:sym typeface="Calibri"/>
            </a:endParaRPr>
          </a:p>
        </p:txBody>
      </p:sp>
      <p:sp>
        <p:nvSpPr>
          <p:cNvPr id="281" name="Google Shape;281;p46"/>
          <p:cNvSpPr/>
          <p:nvPr/>
        </p:nvSpPr>
        <p:spPr>
          <a:xfrm>
            <a:off x="3587250" y="1971050"/>
            <a:ext cx="4083900" cy="338400"/>
          </a:xfrm>
          <a:prstGeom prst="rect">
            <a:avLst/>
          </a:prstGeom>
          <a:solidFill>
            <a:srgbClr val="F1C232"/>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900"/>
              <a:buFont typeface="Arial"/>
              <a:buNone/>
            </a:pPr>
            <a:r>
              <a:rPr lang="en" sz="1700" b="1">
                <a:latin typeface="Calibri"/>
                <a:ea typeface="Calibri"/>
                <a:cs typeface="Calibri"/>
                <a:sym typeface="Calibri"/>
              </a:rPr>
              <a:t>Convergence: Systems Change</a:t>
            </a:r>
            <a:endParaRPr sz="725" b="1" i="0" u="none" strike="noStrike" cap="none">
              <a:latin typeface="Calibri"/>
              <a:ea typeface="Calibri"/>
              <a:cs typeface="Calibri"/>
              <a:sym typeface="Calibri"/>
            </a:endParaRPr>
          </a:p>
        </p:txBody>
      </p:sp>
      <p:sp>
        <p:nvSpPr>
          <p:cNvPr id="282" name="Google Shape;282;p46"/>
          <p:cNvSpPr/>
          <p:nvPr/>
        </p:nvSpPr>
        <p:spPr>
          <a:xfrm rot="10800000" flipH="1">
            <a:off x="1482400" y="3322900"/>
            <a:ext cx="2085600" cy="1342800"/>
          </a:xfrm>
          <a:prstGeom prst="bentArrow">
            <a:avLst>
              <a:gd name="adj1" fmla="val 11152"/>
              <a:gd name="adj2" fmla="val 10501"/>
              <a:gd name="adj3" fmla="val 9109"/>
              <a:gd name="adj4" fmla="val 57169"/>
            </a:avLst>
          </a:prstGeom>
          <a:solidFill>
            <a:srgbClr val="93C47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4F545C"/>
              </a:solidFill>
              <a:latin typeface="Calibri"/>
              <a:ea typeface="Calibri"/>
              <a:cs typeface="Calibri"/>
              <a:sym typeface="Calibri"/>
            </a:endParaRPr>
          </a:p>
        </p:txBody>
      </p:sp>
      <p:cxnSp>
        <p:nvCxnSpPr>
          <p:cNvPr id="283" name="Google Shape;283;p46"/>
          <p:cNvCxnSpPr/>
          <p:nvPr/>
        </p:nvCxnSpPr>
        <p:spPr>
          <a:xfrm>
            <a:off x="1121049" y="2176080"/>
            <a:ext cx="783600" cy="0"/>
          </a:xfrm>
          <a:prstGeom prst="straightConnector1">
            <a:avLst/>
          </a:prstGeom>
          <a:noFill/>
          <a:ln w="25400" cap="rnd" cmpd="sng">
            <a:solidFill>
              <a:srgbClr val="F3F5C5"/>
            </a:solidFill>
            <a:prstDash val="dot"/>
            <a:miter lim="800000"/>
            <a:headEnd type="none" w="sm" len="sm"/>
            <a:tailEnd type="none" w="sm" len="sm"/>
          </a:ln>
        </p:spPr>
      </p:cxnSp>
      <p:cxnSp>
        <p:nvCxnSpPr>
          <p:cNvPr id="284" name="Google Shape;284;p46"/>
          <p:cNvCxnSpPr/>
          <p:nvPr/>
        </p:nvCxnSpPr>
        <p:spPr>
          <a:xfrm>
            <a:off x="1121049" y="3085276"/>
            <a:ext cx="783600" cy="0"/>
          </a:xfrm>
          <a:prstGeom prst="straightConnector1">
            <a:avLst/>
          </a:prstGeom>
          <a:noFill/>
          <a:ln w="25400" cap="rnd" cmpd="sng">
            <a:solidFill>
              <a:srgbClr val="F3F5C5"/>
            </a:solidFill>
            <a:prstDash val="dot"/>
            <a:miter lim="800000"/>
            <a:headEnd type="none" w="sm" len="sm"/>
            <a:tailEnd type="none" w="sm" len="sm"/>
          </a:ln>
        </p:spPr>
      </p:cxnSp>
      <p:sp>
        <p:nvSpPr>
          <p:cNvPr id="285" name="Google Shape;285;p46"/>
          <p:cNvSpPr/>
          <p:nvPr/>
        </p:nvSpPr>
        <p:spPr>
          <a:xfrm>
            <a:off x="2307400" y="1838050"/>
            <a:ext cx="1210800" cy="1614900"/>
          </a:xfrm>
          <a:prstGeom prst="rect">
            <a:avLst/>
          </a:prstGeom>
          <a:solidFill>
            <a:srgbClr val="FFD966"/>
          </a:solid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None/>
            </a:pPr>
            <a:r>
              <a:rPr lang="en" sz="1200" i="1">
                <a:solidFill>
                  <a:srgbClr val="272A2D"/>
                </a:solidFill>
                <a:latin typeface="Calibri"/>
                <a:ea typeface="Calibri"/>
                <a:cs typeface="Calibri"/>
                <a:sym typeface="Calibri"/>
              </a:rPr>
              <a:t>- Shared aspiration</a:t>
            </a:r>
            <a:endParaRPr sz="1200" i="1">
              <a:solidFill>
                <a:srgbClr val="272A2D"/>
              </a:solidFill>
              <a:latin typeface="Calibri"/>
              <a:ea typeface="Calibri"/>
              <a:cs typeface="Calibri"/>
              <a:sym typeface="Calibri"/>
            </a:endParaRPr>
          </a:p>
          <a:p>
            <a:pPr marL="0" marR="0" lvl="0" indent="0" algn="l" rtl="0">
              <a:lnSpc>
                <a:spcPct val="115000"/>
              </a:lnSpc>
              <a:spcBef>
                <a:spcPts val="0"/>
              </a:spcBef>
              <a:spcAft>
                <a:spcPts val="0"/>
              </a:spcAft>
              <a:buNone/>
            </a:pPr>
            <a:r>
              <a:rPr lang="en" sz="1200" i="1">
                <a:solidFill>
                  <a:srgbClr val="272A2D"/>
                </a:solidFill>
                <a:latin typeface="Calibri"/>
                <a:ea typeface="Calibri"/>
                <a:cs typeface="Calibri"/>
                <a:sym typeface="Calibri"/>
              </a:rPr>
              <a:t>- High leverage </a:t>
            </a:r>
            <a:endParaRPr sz="1200" i="1">
              <a:solidFill>
                <a:srgbClr val="272A2D"/>
              </a:solidFill>
              <a:latin typeface="Calibri"/>
              <a:ea typeface="Calibri"/>
              <a:cs typeface="Calibri"/>
              <a:sym typeface="Calibri"/>
            </a:endParaRPr>
          </a:p>
          <a:p>
            <a:pPr marL="0" marR="0" lvl="0" indent="0" algn="l" rtl="0">
              <a:lnSpc>
                <a:spcPct val="115000"/>
              </a:lnSpc>
              <a:spcBef>
                <a:spcPts val="0"/>
              </a:spcBef>
              <a:spcAft>
                <a:spcPts val="0"/>
              </a:spcAft>
              <a:buNone/>
            </a:pPr>
            <a:r>
              <a:rPr lang="en" sz="1200" i="1">
                <a:solidFill>
                  <a:srgbClr val="272A2D"/>
                </a:solidFill>
                <a:latin typeface="Calibri"/>
                <a:ea typeface="Calibri"/>
                <a:cs typeface="Calibri"/>
                <a:sym typeface="Calibri"/>
              </a:rPr>
              <a:t>  efforts</a:t>
            </a:r>
            <a:endParaRPr sz="1200" i="1">
              <a:solidFill>
                <a:srgbClr val="272A2D"/>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i="1">
                <a:solidFill>
                  <a:srgbClr val="272A2D"/>
                </a:solidFill>
                <a:latin typeface="Calibri"/>
                <a:ea typeface="Calibri"/>
                <a:cs typeface="Calibri"/>
                <a:sym typeface="Calibri"/>
              </a:rPr>
              <a:t>- Learn &amp; adapt</a:t>
            </a:r>
            <a:endParaRPr sz="1200" i="1">
              <a:solidFill>
                <a:srgbClr val="272A2D"/>
              </a:solidFill>
              <a:latin typeface="Calibri"/>
              <a:ea typeface="Calibri"/>
              <a:cs typeface="Calibri"/>
              <a:sym typeface="Calibri"/>
            </a:endParaRPr>
          </a:p>
          <a:p>
            <a:pPr marL="0" marR="0" lvl="0" indent="0" algn="l" rtl="0">
              <a:lnSpc>
                <a:spcPct val="115000"/>
              </a:lnSpc>
              <a:spcBef>
                <a:spcPts val="0"/>
              </a:spcBef>
              <a:spcAft>
                <a:spcPts val="0"/>
              </a:spcAft>
              <a:buNone/>
            </a:pPr>
            <a:r>
              <a:rPr lang="en" sz="1200" i="1">
                <a:solidFill>
                  <a:srgbClr val="272A2D"/>
                </a:solidFill>
                <a:latin typeface="Calibri"/>
                <a:ea typeface="Calibri"/>
                <a:cs typeface="Calibri"/>
                <a:sym typeface="Calibri"/>
              </a:rPr>
              <a:t>- Continuous</a:t>
            </a:r>
            <a:endParaRPr sz="1200" i="1">
              <a:solidFill>
                <a:srgbClr val="272A2D"/>
              </a:solidFill>
              <a:latin typeface="Calibri"/>
              <a:ea typeface="Calibri"/>
              <a:cs typeface="Calibri"/>
              <a:sym typeface="Calibri"/>
            </a:endParaRPr>
          </a:p>
          <a:p>
            <a:pPr marL="0" marR="0" lvl="0" indent="0" algn="l" rtl="0">
              <a:lnSpc>
                <a:spcPct val="115000"/>
              </a:lnSpc>
              <a:spcBef>
                <a:spcPts val="0"/>
              </a:spcBef>
              <a:spcAft>
                <a:spcPts val="0"/>
              </a:spcAft>
              <a:buNone/>
            </a:pPr>
            <a:r>
              <a:rPr lang="en" sz="1200" i="1">
                <a:solidFill>
                  <a:srgbClr val="272A2D"/>
                </a:solidFill>
                <a:latin typeface="Calibri"/>
                <a:ea typeface="Calibri"/>
                <a:cs typeface="Calibri"/>
                <a:sym typeface="Calibri"/>
              </a:rPr>
              <a:t>  engagement</a:t>
            </a:r>
            <a:endParaRPr sz="1200" i="1">
              <a:solidFill>
                <a:srgbClr val="272A2D"/>
              </a:solidFill>
              <a:latin typeface="Calibri"/>
              <a:ea typeface="Calibri"/>
              <a:cs typeface="Calibri"/>
              <a:sym typeface="Calibri"/>
            </a:endParaRPr>
          </a:p>
        </p:txBody>
      </p:sp>
      <p:sp>
        <p:nvSpPr>
          <p:cNvPr id="286" name="Google Shape;286;p46"/>
          <p:cNvSpPr txBox="1"/>
          <p:nvPr/>
        </p:nvSpPr>
        <p:spPr>
          <a:xfrm>
            <a:off x="736867" y="844363"/>
            <a:ext cx="1657500" cy="508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1500" b="1">
                <a:solidFill>
                  <a:srgbClr val="FFFFFF"/>
                </a:solidFill>
                <a:latin typeface="Calibri"/>
                <a:ea typeface="Calibri"/>
                <a:cs typeface="Calibri"/>
                <a:sym typeface="Calibri"/>
              </a:rPr>
              <a:t>National </a:t>
            </a:r>
            <a:endParaRPr sz="15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 sz="1500" b="1" i="0" u="none" strike="noStrike" cap="none">
                <a:solidFill>
                  <a:srgbClr val="FFFFFF"/>
                </a:solidFill>
                <a:latin typeface="Calibri"/>
                <a:ea typeface="Calibri"/>
                <a:cs typeface="Calibri"/>
                <a:sym typeface="Calibri"/>
              </a:rPr>
              <a:t>Partnerships</a:t>
            </a:r>
            <a:endParaRPr sz="1500" b="0" i="0" u="none" strike="noStrike" cap="none">
              <a:solidFill>
                <a:srgbClr val="FFFFFF"/>
              </a:solidFill>
              <a:latin typeface="Arial"/>
              <a:ea typeface="Arial"/>
              <a:cs typeface="Arial"/>
              <a:sym typeface="Arial"/>
            </a:endParaRPr>
          </a:p>
        </p:txBody>
      </p:sp>
      <p:sp>
        <p:nvSpPr>
          <p:cNvPr id="287" name="Google Shape;287;p46"/>
          <p:cNvSpPr txBox="1"/>
          <p:nvPr/>
        </p:nvSpPr>
        <p:spPr>
          <a:xfrm>
            <a:off x="303975" y="3849425"/>
            <a:ext cx="2265600" cy="465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1500" b="1">
                <a:solidFill>
                  <a:srgbClr val="FFFFFF"/>
                </a:solidFill>
                <a:latin typeface="Calibri"/>
                <a:ea typeface="Calibri"/>
                <a:cs typeface="Calibri"/>
                <a:sym typeface="Calibri"/>
              </a:rPr>
              <a:t>Facili</a:t>
            </a:r>
            <a:r>
              <a:rPr lang="en" sz="1500" b="1" i="0" u="none" strike="noStrike" cap="none">
                <a:solidFill>
                  <a:srgbClr val="FFFFFF"/>
                </a:solidFill>
                <a:latin typeface="Calibri"/>
                <a:ea typeface="Calibri"/>
                <a:cs typeface="Calibri"/>
                <a:sym typeface="Calibri"/>
              </a:rPr>
              <a:t>tation / Implementation</a:t>
            </a:r>
            <a:endParaRPr sz="15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 sz="1500" b="1" i="0" u="none" strike="noStrike" cap="none">
                <a:solidFill>
                  <a:srgbClr val="FFFFFF"/>
                </a:solidFill>
                <a:latin typeface="Calibri"/>
                <a:ea typeface="Calibri"/>
                <a:cs typeface="Calibri"/>
                <a:sym typeface="Calibri"/>
              </a:rPr>
              <a:t>Partnerships</a:t>
            </a:r>
            <a:endParaRPr sz="1500" b="0" i="0" u="none" strike="noStrike" cap="none">
              <a:solidFill>
                <a:srgbClr val="FFFFFF"/>
              </a:solidFill>
              <a:latin typeface="Arial"/>
              <a:ea typeface="Arial"/>
              <a:cs typeface="Arial"/>
              <a:sym typeface="Arial"/>
            </a:endParaRPr>
          </a:p>
        </p:txBody>
      </p:sp>
      <p:sp>
        <p:nvSpPr>
          <p:cNvPr id="288" name="Google Shape;288;p46"/>
          <p:cNvSpPr txBox="1"/>
          <p:nvPr/>
        </p:nvSpPr>
        <p:spPr>
          <a:xfrm>
            <a:off x="7727500" y="1215375"/>
            <a:ext cx="1489200" cy="338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1500" b="1">
                <a:solidFill>
                  <a:srgbClr val="FFD966"/>
                </a:solidFill>
                <a:latin typeface="Calibri"/>
                <a:ea typeface="Calibri"/>
                <a:cs typeface="Calibri"/>
                <a:sym typeface="Calibri"/>
              </a:rPr>
              <a:t>Transformation</a:t>
            </a:r>
            <a:endParaRPr sz="1500" b="1" i="0" u="none" strike="noStrike" cap="none">
              <a:solidFill>
                <a:srgbClr val="FFD966"/>
              </a:solidFill>
            </a:endParaRPr>
          </a:p>
        </p:txBody>
      </p:sp>
      <p:sp>
        <p:nvSpPr>
          <p:cNvPr id="289" name="Google Shape;289;p46"/>
          <p:cNvSpPr/>
          <p:nvPr/>
        </p:nvSpPr>
        <p:spPr>
          <a:xfrm rot="-8956739" flipH="1">
            <a:off x="6431788" y="3101155"/>
            <a:ext cx="303607" cy="359583"/>
          </a:xfrm>
          <a:prstGeom prst="downArrow">
            <a:avLst>
              <a:gd name="adj1" fmla="val 50000"/>
              <a:gd name="adj2" fmla="val 50000"/>
            </a:avLst>
          </a:prstGeom>
          <a:solidFill>
            <a:srgbClr val="BF9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4F545C"/>
              </a:solidFill>
              <a:latin typeface="Calibri"/>
              <a:ea typeface="Calibri"/>
              <a:cs typeface="Calibri"/>
              <a:sym typeface="Calibri"/>
            </a:endParaRPr>
          </a:p>
        </p:txBody>
      </p:sp>
      <p:sp>
        <p:nvSpPr>
          <p:cNvPr id="290" name="Google Shape;290;p46"/>
          <p:cNvSpPr txBox="1"/>
          <p:nvPr/>
        </p:nvSpPr>
        <p:spPr>
          <a:xfrm>
            <a:off x="7996550" y="1748775"/>
            <a:ext cx="915300" cy="338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b="1">
                <a:solidFill>
                  <a:srgbClr val="FFFFFF"/>
                </a:solidFill>
                <a:latin typeface="Calibri"/>
                <a:ea typeface="Calibri"/>
                <a:cs typeface="Calibri"/>
                <a:sym typeface="Calibri"/>
              </a:rPr>
              <a:t>More and better CLD: </a:t>
            </a:r>
            <a:endParaRPr b="1">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endParaRPr b="1">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 b="1">
                <a:solidFill>
                  <a:srgbClr val="FFFFFF"/>
                </a:solidFill>
                <a:latin typeface="Calibri"/>
                <a:ea typeface="Calibri"/>
                <a:cs typeface="Calibri"/>
                <a:sym typeface="Calibri"/>
              </a:rPr>
              <a:t>Dignity and Justice for People and the Planet</a:t>
            </a:r>
            <a:endParaRPr b="1">
              <a:solidFill>
                <a:srgbClr val="FFFFFF"/>
              </a:solidFill>
              <a:latin typeface="Calibri"/>
              <a:ea typeface="Calibri"/>
              <a:cs typeface="Calibri"/>
              <a:sym typeface="Calibri"/>
            </a:endParaRPr>
          </a:p>
        </p:txBody>
      </p:sp>
      <p:pic>
        <p:nvPicPr>
          <p:cNvPr id="291" name="Google Shape;291;p46"/>
          <p:cNvPicPr preferRelativeResize="0"/>
          <p:nvPr/>
        </p:nvPicPr>
        <p:blipFill>
          <a:blip r:embed="rId3">
            <a:alphaModFix/>
          </a:blip>
          <a:stretch>
            <a:fillRect/>
          </a:stretch>
        </p:blipFill>
        <p:spPr>
          <a:xfrm flipH="1">
            <a:off x="8174000" y="590725"/>
            <a:ext cx="619850" cy="593500"/>
          </a:xfrm>
          <a:prstGeom prst="rect">
            <a:avLst/>
          </a:prstGeom>
          <a:noFill/>
          <a:ln>
            <a:noFill/>
          </a:ln>
        </p:spPr>
      </p:pic>
      <p:sp>
        <p:nvSpPr>
          <p:cNvPr id="292" name="Google Shape;292;p46"/>
          <p:cNvSpPr/>
          <p:nvPr/>
        </p:nvSpPr>
        <p:spPr>
          <a:xfrm rot="-9242554" flipH="1">
            <a:off x="3841021" y="3101048"/>
            <a:ext cx="303630" cy="359575"/>
          </a:xfrm>
          <a:prstGeom prst="downArrow">
            <a:avLst>
              <a:gd name="adj1" fmla="val 50000"/>
              <a:gd name="adj2" fmla="val 50000"/>
            </a:avLst>
          </a:prstGeom>
          <a:solidFill>
            <a:srgbClr val="BF9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4F545C"/>
              </a:solidFill>
              <a:latin typeface="Calibri"/>
              <a:ea typeface="Calibri"/>
              <a:cs typeface="Calibri"/>
              <a:sym typeface="Calibri"/>
            </a:endParaRPr>
          </a:p>
        </p:txBody>
      </p:sp>
      <p:sp>
        <p:nvSpPr>
          <p:cNvPr id="293" name="Google Shape;293;p46"/>
          <p:cNvSpPr/>
          <p:nvPr/>
        </p:nvSpPr>
        <p:spPr>
          <a:xfrm rot="-2524536" flipH="1">
            <a:off x="3993458" y="1729393"/>
            <a:ext cx="303532" cy="359635"/>
          </a:xfrm>
          <a:prstGeom prst="downArrow">
            <a:avLst>
              <a:gd name="adj1" fmla="val 50000"/>
              <a:gd name="adj2" fmla="val 50000"/>
            </a:avLst>
          </a:prstGeom>
          <a:solidFill>
            <a:srgbClr val="BF9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4F545C"/>
              </a:solidFill>
              <a:latin typeface="Calibri"/>
              <a:ea typeface="Calibri"/>
              <a:cs typeface="Calibri"/>
              <a:sym typeface="Calibri"/>
            </a:endParaRPr>
          </a:p>
        </p:txBody>
      </p:sp>
      <p:sp>
        <p:nvSpPr>
          <p:cNvPr id="294" name="Google Shape;294;p46"/>
          <p:cNvSpPr/>
          <p:nvPr/>
        </p:nvSpPr>
        <p:spPr>
          <a:xfrm rot="-2702402" flipH="1">
            <a:off x="6203255" y="1729294"/>
            <a:ext cx="303561" cy="359776"/>
          </a:xfrm>
          <a:prstGeom prst="downArrow">
            <a:avLst>
              <a:gd name="adj1" fmla="val 50000"/>
              <a:gd name="adj2" fmla="val 50000"/>
            </a:avLst>
          </a:prstGeom>
          <a:solidFill>
            <a:srgbClr val="BF9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4F545C"/>
              </a:solidFill>
              <a:latin typeface="Calibri"/>
              <a:ea typeface="Calibri"/>
              <a:cs typeface="Calibri"/>
              <a:sym typeface="Calibri"/>
            </a:endParaRPr>
          </a:p>
        </p:txBody>
      </p:sp>
      <p:sp>
        <p:nvSpPr>
          <p:cNvPr id="295" name="Google Shape;295;p46"/>
          <p:cNvSpPr/>
          <p:nvPr/>
        </p:nvSpPr>
        <p:spPr>
          <a:xfrm>
            <a:off x="195175" y="2123950"/>
            <a:ext cx="594600" cy="1047000"/>
          </a:xfrm>
          <a:prstGeom prst="roundRect">
            <a:avLst>
              <a:gd name="adj" fmla="val 18717"/>
            </a:avLst>
          </a:prstGeom>
          <a:solidFill>
            <a:srgbClr val="6AA84F"/>
          </a:solidFill>
          <a:ln>
            <a:noFill/>
          </a:ln>
        </p:spPr>
        <p:txBody>
          <a:bodyPr spcFirstLastPara="1" wrap="square" lIns="0" tIns="34275" rIns="0" bIns="34275"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en" sz="1100" b="1" i="1">
                <a:solidFill>
                  <a:srgbClr val="FFFFFF"/>
                </a:solidFill>
                <a:latin typeface="Calibri"/>
                <a:ea typeface="Calibri"/>
                <a:cs typeface="Calibri"/>
                <a:sym typeface="Calibri"/>
              </a:rPr>
              <a:t>Evidence + guidance</a:t>
            </a:r>
            <a:endParaRPr sz="1100" b="0" i="0" u="none" strike="noStrike" cap="none">
              <a:solidFill>
                <a:srgbClr val="FFFFFF"/>
              </a:solidFill>
              <a:latin typeface="Calibri"/>
              <a:ea typeface="Calibri"/>
              <a:cs typeface="Calibri"/>
              <a:sym typeface="Calibri"/>
            </a:endParaRPr>
          </a:p>
        </p:txBody>
      </p:sp>
      <p:sp>
        <p:nvSpPr>
          <p:cNvPr id="296" name="Google Shape;296;p46"/>
          <p:cNvSpPr/>
          <p:nvPr/>
        </p:nvSpPr>
        <p:spPr>
          <a:xfrm rot="5400000">
            <a:off x="767875" y="2200225"/>
            <a:ext cx="161700" cy="339300"/>
          </a:xfrm>
          <a:prstGeom prst="downArrow">
            <a:avLst>
              <a:gd name="adj1" fmla="val 50000"/>
              <a:gd name="adj2" fmla="val 50000"/>
            </a:avLst>
          </a:prstGeom>
          <a:solidFill>
            <a:srgbClr val="B45F0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4F545C"/>
              </a:solidFill>
              <a:latin typeface="Calibri"/>
              <a:ea typeface="Calibri"/>
              <a:cs typeface="Calibri"/>
              <a:sym typeface="Calibri"/>
            </a:endParaRPr>
          </a:p>
        </p:txBody>
      </p:sp>
      <p:sp>
        <p:nvSpPr>
          <p:cNvPr id="297" name="Google Shape;297;p46"/>
          <p:cNvSpPr/>
          <p:nvPr/>
        </p:nvSpPr>
        <p:spPr>
          <a:xfrm rot="-5400000">
            <a:off x="767875" y="2809825"/>
            <a:ext cx="161700" cy="339300"/>
          </a:xfrm>
          <a:prstGeom prst="downArrow">
            <a:avLst>
              <a:gd name="adj1" fmla="val 50000"/>
              <a:gd name="adj2" fmla="val 50000"/>
            </a:avLst>
          </a:prstGeom>
          <a:solidFill>
            <a:srgbClr val="B45F0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25"/>
              <a:buFont typeface="Arial"/>
              <a:buNone/>
            </a:pPr>
            <a:endParaRPr sz="825" b="0" i="0" u="none" strike="noStrike" cap="none">
              <a:solidFill>
                <a:srgbClr val="4F545C"/>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301"/>
        <p:cNvGrpSpPr/>
        <p:nvPr/>
      </p:nvGrpSpPr>
      <p:grpSpPr>
        <a:xfrm>
          <a:off x="0" y="0"/>
          <a:ext cx="0" cy="0"/>
          <a:chOff x="0" y="0"/>
          <a:chExt cx="0" cy="0"/>
        </a:xfrm>
      </p:grpSpPr>
      <p:sp>
        <p:nvSpPr>
          <p:cNvPr id="302" name="Google Shape;302;p47"/>
          <p:cNvSpPr txBox="1">
            <a:spLocks noGrp="1"/>
          </p:cNvSpPr>
          <p:nvPr>
            <p:ph type="subTitle" idx="1"/>
          </p:nvPr>
        </p:nvSpPr>
        <p:spPr>
          <a:xfrm>
            <a:off x="350825" y="280700"/>
            <a:ext cx="78828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CFE2F3"/>
                </a:solidFill>
              </a:rPr>
              <a:t>Gems: Learning as we go</a:t>
            </a:r>
            <a:endParaRPr>
              <a:solidFill>
                <a:srgbClr val="CFE2F3"/>
              </a:solidFill>
            </a:endParaRPr>
          </a:p>
          <a:p>
            <a:pPr marL="0" lvl="0" indent="0" algn="l" rtl="0">
              <a:lnSpc>
                <a:spcPct val="115000"/>
              </a:lnSpc>
              <a:spcBef>
                <a:spcPts val="0"/>
              </a:spcBef>
              <a:spcAft>
                <a:spcPts val="0"/>
              </a:spcAft>
              <a:buNone/>
            </a:pPr>
            <a:endParaRPr sz="1100">
              <a:solidFill>
                <a:schemeClr val="lt1"/>
              </a:solidFill>
            </a:endParaRPr>
          </a:p>
          <a:p>
            <a:pPr marL="0" lvl="0" indent="0" algn="l" rtl="0">
              <a:lnSpc>
                <a:spcPct val="115000"/>
              </a:lnSpc>
              <a:spcBef>
                <a:spcPts val="0"/>
              </a:spcBef>
              <a:spcAft>
                <a:spcPts val="0"/>
              </a:spcAft>
              <a:buNone/>
            </a:pPr>
            <a:endParaRPr sz="1100">
              <a:solidFill>
                <a:schemeClr val="lt1"/>
              </a:solidFill>
            </a:endParaRPr>
          </a:p>
          <a:p>
            <a:pPr marL="0" lvl="0" indent="0" algn="l" rtl="0">
              <a:lnSpc>
                <a:spcPct val="115000"/>
              </a:lnSpc>
              <a:spcBef>
                <a:spcPts val="0"/>
              </a:spcBef>
              <a:spcAft>
                <a:spcPts val="0"/>
              </a:spcAft>
              <a:buNone/>
            </a:pPr>
            <a:endParaRPr sz="2100">
              <a:solidFill>
                <a:schemeClr val="lt1"/>
              </a:solidFill>
            </a:endParaRPr>
          </a:p>
          <a:p>
            <a:pPr marL="457200" lvl="0" indent="0" algn="l" rtl="0">
              <a:lnSpc>
                <a:spcPct val="115000"/>
              </a:lnSpc>
              <a:spcBef>
                <a:spcPts val="0"/>
              </a:spcBef>
              <a:spcAft>
                <a:spcPts val="0"/>
              </a:spcAft>
              <a:buNone/>
            </a:pPr>
            <a:endParaRPr sz="2100">
              <a:solidFill>
                <a:schemeClr val="lt1"/>
              </a:solidFill>
            </a:endParaRPr>
          </a:p>
          <a:p>
            <a:pPr marL="457200" lvl="0" indent="0" algn="l" rtl="0">
              <a:lnSpc>
                <a:spcPct val="115000"/>
              </a:lnSpc>
              <a:spcBef>
                <a:spcPts val="0"/>
              </a:spcBef>
              <a:spcAft>
                <a:spcPts val="0"/>
              </a:spcAft>
              <a:buNone/>
            </a:pPr>
            <a:endParaRPr sz="2100">
              <a:solidFill>
                <a:schemeClr val="lt1"/>
              </a:solidFill>
            </a:endParaRPr>
          </a:p>
          <a:p>
            <a:pPr marL="0" lvl="0" indent="0" algn="l" rtl="0">
              <a:spcBef>
                <a:spcPts val="0"/>
              </a:spcBef>
              <a:spcAft>
                <a:spcPts val="0"/>
              </a:spcAft>
              <a:buNone/>
            </a:pPr>
            <a:endParaRPr sz="4300" b="1">
              <a:solidFill>
                <a:schemeClr val="lt1"/>
              </a:solidFill>
              <a:latin typeface="Proxima Nova"/>
              <a:ea typeface="Proxima Nova"/>
              <a:cs typeface="Proxima Nova"/>
              <a:sym typeface="Proxima Nova"/>
            </a:endParaRPr>
          </a:p>
        </p:txBody>
      </p:sp>
      <p:pic>
        <p:nvPicPr>
          <p:cNvPr id="303" name="Google Shape;303;p47"/>
          <p:cNvPicPr preferRelativeResize="0"/>
          <p:nvPr/>
        </p:nvPicPr>
        <p:blipFill>
          <a:blip r:embed="rId3">
            <a:alphaModFix/>
          </a:blip>
          <a:stretch>
            <a:fillRect/>
          </a:stretch>
        </p:blipFill>
        <p:spPr>
          <a:xfrm>
            <a:off x="7318150" y="247300"/>
            <a:ext cx="1466826" cy="664499"/>
          </a:xfrm>
          <a:prstGeom prst="rect">
            <a:avLst/>
          </a:prstGeom>
          <a:noFill/>
          <a:ln>
            <a:noFill/>
          </a:ln>
        </p:spPr>
      </p:pic>
      <p:sp>
        <p:nvSpPr>
          <p:cNvPr id="304" name="Google Shape;304;p47"/>
          <p:cNvSpPr txBox="1"/>
          <p:nvPr/>
        </p:nvSpPr>
        <p:spPr>
          <a:xfrm>
            <a:off x="378825" y="1145750"/>
            <a:ext cx="2402400" cy="3374100"/>
          </a:xfrm>
          <a:prstGeom prst="rect">
            <a:avLst/>
          </a:prstGeom>
          <a:noFill/>
          <a:ln w="9525" cap="flat" cmpd="sng">
            <a:solidFill>
              <a:srgbClr val="FFFF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b="1">
                <a:solidFill>
                  <a:schemeClr val="accent6"/>
                </a:solidFill>
              </a:rPr>
              <a:t>Original MCLD National Chapter model: </a:t>
            </a:r>
            <a:endParaRPr sz="2100" b="1">
              <a:solidFill>
                <a:schemeClr val="accent6"/>
              </a:solidFill>
            </a:endParaRPr>
          </a:p>
          <a:p>
            <a:pPr marL="0" lvl="0" indent="0" algn="l" rtl="0">
              <a:lnSpc>
                <a:spcPct val="115000"/>
              </a:lnSpc>
              <a:spcBef>
                <a:spcPts val="0"/>
              </a:spcBef>
              <a:spcAft>
                <a:spcPts val="0"/>
              </a:spcAft>
              <a:buNone/>
            </a:pPr>
            <a:r>
              <a:rPr lang="en" sz="2100">
                <a:solidFill>
                  <a:schemeClr val="accent6"/>
                </a:solidFill>
              </a:rPr>
              <a:t>INGOs who were members of the Global Chapter would fuel the National Chapters</a:t>
            </a:r>
            <a:r>
              <a:rPr lang="en" sz="2100">
                <a:solidFill>
                  <a:schemeClr val="lt1"/>
                </a:solidFill>
              </a:rPr>
              <a:t> </a:t>
            </a:r>
            <a:endParaRPr sz="2100" b="1">
              <a:solidFill>
                <a:schemeClr val="lt1"/>
              </a:solidFill>
            </a:endParaRPr>
          </a:p>
          <a:p>
            <a:pPr marL="0" lvl="0" indent="0" algn="l" rtl="0">
              <a:lnSpc>
                <a:spcPct val="115000"/>
              </a:lnSpc>
              <a:spcBef>
                <a:spcPts val="0"/>
              </a:spcBef>
              <a:spcAft>
                <a:spcPts val="0"/>
              </a:spcAft>
              <a:buNone/>
            </a:pPr>
            <a:endParaRPr/>
          </a:p>
        </p:txBody>
      </p:sp>
      <p:sp>
        <p:nvSpPr>
          <p:cNvPr id="305" name="Google Shape;305;p47"/>
          <p:cNvSpPr txBox="1"/>
          <p:nvPr/>
        </p:nvSpPr>
        <p:spPr>
          <a:xfrm>
            <a:off x="4082075" y="1249175"/>
            <a:ext cx="3000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p>
        </p:txBody>
      </p:sp>
      <p:sp>
        <p:nvSpPr>
          <p:cNvPr id="306" name="Google Shape;306;p47"/>
          <p:cNvSpPr txBox="1"/>
          <p:nvPr/>
        </p:nvSpPr>
        <p:spPr>
          <a:xfrm>
            <a:off x="2998750" y="1020575"/>
            <a:ext cx="5724000" cy="4099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b="1">
                <a:solidFill>
                  <a:schemeClr val="accent6"/>
                </a:solidFill>
                <a:latin typeface="Proxima Nova"/>
                <a:ea typeface="Proxima Nova"/>
                <a:cs typeface="Proxima Nova"/>
                <a:sym typeface="Proxima Nova"/>
              </a:rPr>
              <a:t>Didn’t really take off</a:t>
            </a:r>
            <a:endParaRPr sz="1700" b="1">
              <a:solidFill>
                <a:schemeClr val="accent6"/>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sz="1600" b="1">
                <a:solidFill>
                  <a:srgbClr val="E69138"/>
                </a:solidFill>
                <a:latin typeface="Proxima Nova"/>
                <a:ea typeface="Proxima Nova"/>
                <a:cs typeface="Proxima Nova"/>
                <a:sym typeface="Proxima Nova"/>
              </a:rPr>
              <a:t>INGO staff / office:</a:t>
            </a:r>
            <a:endParaRPr sz="1600" b="1">
              <a:solidFill>
                <a:srgbClr val="E69138"/>
              </a:solidFill>
              <a:latin typeface="Proxima Nova"/>
              <a:ea typeface="Proxima Nova"/>
              <a:cs typeface="Proxima Nova"/>
              <a:sym typeface="Proxima Nova"/>
            </a:endParaRPr>
          </a:p>
          <a:p>
            <a:pPr marL="457200" lvl="0" indent="-330200" algn="l" rtl="0">
              <a:lnSpc>
                <a:spcPct val="115000"/>
              </a:lnSpc>
              <a:spcBef>
                <a:spcPts val="0"/>
              </a:spcBef>
              <a:spcAft>
                <a:spcPts val="0"/>
              </a:spcAft>
              <a:buClr>
                <a:schemeClr val="lt1"/>
              </a:buClr>
              <a:buSzPts val="1600"/>
              <a:buFont typeface="Proxima Nova"/>
              <a:buChar char="●"/>
            </a:pPr>
            <a:r>
              <a:rPr lang="en" sz="1600">
                <a:solidFill>
                  <a:schemeClr val="lt1"/>
                </a:solidFill>
                <a:latin typeface="Proxima Nova"/>
                <a:ea typeface="Proxima Nova"/>
                <a:cs typeface="Proxima Nova"/>
                <a:sym typeface="Proxima Nova"/>
              </a:rPr>
              <a:t>Lack of interest</a:t>
            </a:r>
            <a:endParaRPr sz="1600">
              <a:solidFill>
                <a:schemeClr val="lt1"/>
              </a:solidFill>
              <a:latin typeface="Proxima Nova"/>
              <a:ea typeface="Proxima Nova"/>
              <a:cs typeface="Proxima Nova"/>
              <a:sym typeface="Proxima Nova"/>
            </a:endParaRPr>
          </a:p>
          <a:p>
            <a:pPr marL="457200" lvl="0" indent="-330200" algn="l" rtl="0">
              <a:lnSpc>
                <a:spcPct val="115000"/>
              </a:lnSpc>
              <a:spcBef>
                <a:spcPts val="0"/>
              </a:spcBef>
              <a:spcAft>
                <a:spcPts val="0"/>
              </a:spcAft>
              <a:buClr>
                <a:schemeClr val="lt1"/>
              </a:buClr>
              <a:buSzPts val="1600"/>
              <a:buFont typeface="Proxima Nova"/>
              <a:buChar char="●"/>
            </a:pPr>
            <a:r>
              <a:rPr lang="en" sz="1600">
                <a:solidFill>
                  <a:schemeClr val="lt1"/>
                </a:solidFill>
                <a:latin typeface="Proxima Nova"/>
                <a:ea typeface="Proxima Nova"/>
                <a:cs typeface="Proxima Nova"/>
                <a:sym typeface="Proxima Nova"/>
              </a:rPr>
              <a:t>Other pressing priorities</a:t>
            </a:r>
            <a:endParaRPr sz="1600">
              <a:solidFill>
                <a:schemeClr val="lt1"/>
              </a:solidFill>
              <a:latin typeface="Proxima Nova"/>
              <a:ea typeface="Proxima Nova"/>
              <a:cs typeface="Proxima Nova"/>
              <a:sym typeface="Proxima Nova"/>
            </a:endParaRPr>
          </a:p>
          <a:p>
            <a:pPr marL="457200" lvl="0" indent="-330200" algn="l" rtl="0">
              <a:lnSpc>
                <a:spcPct val="115000"/>
              </a:lnSpc>
              <a:spcBef>
                <a:spcPts val="0"/>
              </a:spcBef>
              <a:spcAft>
                <a:spcPts val="0"/>
              </a:spcAft>
              <a:buClr>
                <a:schemeClr val="lt1"/>
              </a:buClr>
              <a:buSzPts val="1600"/>
              <a:buFont typeface="Proxima Nova"/>
              <a:buChar char="●"/>
            </a:pPr>
            <a:r>
              <a:rPr lang="en" sz="1600">
                <a:solidFill>
                  <a:schemeClr val="lt1"/>
                </a:solidFill>
                <a:latin typeface="Proxima Nova"/>
                <a:ea typeface="Proxima Nova"/>
                <a:cs typeface="Proxima Nova"/>
                <a:sym typeface="Proxima Nova"/>
              </a:rPr>
              <a:t>Not funded (country offices often driven by project funding)</a:t>
            </a:r>
            <a:endParaRPr sz="1600">
              <a:solidFill>
                <a:schemeClr val="lt1"/>
              </a:solidFill>
              <a:latin typeface="Proxima Nova"/>
              <a:ea typeface="Proxima Nova"/>
              <a:cs typeface="Proxima Nova"/>
              <a:sym typeface="Proxima Nova"/>
            </a:endParaRPr>
          </a:p>
          <a:p>
            <a:pPr marL="457200" lvl="0" indent="-330200" algn="l" rtl="0">
              <a:lnSpc>
                <a:spcPct val="115000"/>
              </a:lnSpc>
              <a:spcBef>
                <a:spcPts val="0"/>
              </a:spcBef>
              <a:spcAft>
                <a:spcPts val="0"/>
              </a:spcAft>
              <a:buClr>
                <a:schemeClr val="lt1"/>
              </a:buClr>
              <a:buSzPts val="1600"/>
              <a:buFont typeface="Proxima Nova"/>
              <a:buChar char="●"/>
            </a:pPr>
            <a:r>
              <a:rPr lang="en" sz="1600">
                <a:solidFill>
                  <a:schemeClr val="lt1"/>
                </a:solidFill>
                <a:latin typeface="Proxima Nova"/>
                <a:ea typeface="Proxima Nova"/>
                <a:cs typeface="Proxima Nova"/>
                <a:sym typeface="Proxima Nova"/>
              </a:rPr>
              <a:t>Not linked to INGO home / country office strategies</a:t>
            </a:r>
            <a:endParaRPr sz="1600">
              <a:solidFill>
                <a:schemeClr val="lt1"/>
              </a:solidFill>
              <a:latin typeface="Proxima Nova"/>
              <a:ea typeface="Proxima Nova"/>
              <a:cs typeface="Proxima Nova"/>
              <a:sym typeface="Proxima Nova"/>
            </a:endParaRPr>
          </a:p>
          <a:p>
            <a:pPr marL="457200" lvl="0" indent="-330200" algn="l" rtl="0">
              <a:lnSpc>
                <a:spcPct val="115000"/>
              </a:lnSpc>
              <a:spcBef>
                <a:spcPts val="0"/>
              </a:spcBef>
              <a:spcAft>
                <a:spcPts val="0"/>
              </a:spcAft>
              <a:buClr>
                <a:schemeClr val="lt1"/>
              </a:buClr>
              <a:buSzPts val="1600"/>
              <a:buFont typeface="Proxima Nova"/>
              <a:buChar char="●"/>
            </a:pPr>
            <a:r>
              <a:rPr lang="en" sz="1600">
                <a:solidFill>
                  <a:schemeClr val="lt1"/>
                </a:solidFill>
                <a:latin typeface="Proxima Nova"/>
                <a:ea typeface="Proxima Nova"/>
                <a:cs typeface="Proxima Nova"/>
                <a:sym typeface="Proxima Nova"/>
              </a:rPr>
              <a:t>Already INGO groups in many countries (with different goals)</a:t>
            </a:r>
            <a:endParaRPr sz="1600">
              <a:solidFill>
                <a:schemeClr val="lt1"/>
              </a:solidFill>
              <a:latin typeface="Proxima Nova"/>
              <a:ea typeface="Proxima Nova"/>
              <a:cs typeface="Proxima Nova"/>
              <a:sym typeface="Proxima Nova"/>
            </a:endParaRPr>
          </a:p>
          <a:p>
            <a:pPr marL="457200" lvl="0" indent="-330200" algn="l" rtl="0">
              <a:lnSpc>
                <a:spcPct val="115000"/>
              </a:lnSpc>
              <a:spcBef>
                <a:spcPts val="0"/>
              </a:spcBef>
              <a:spcAft>
                <a:spcPts val="0"/>
              </a:spcAft>
              <a:buClr>
                <a:schemeClr val="lt1"/>
              </a:buClr>
              <a:buSzPts val="1600"/>
              <a:buFont typeface="Proxima Nova"/>
              <a:buChar char="●"/>
            </a:pPr>
            <a:r>
              <a:rPr lang="en" sz="1600">
                <a:solidFill>
                  <a:schemeClr val="lt1"/>
                </a:solidFill>
                <a:latin typeface="Proxima Nova"/>
                <a:ea typeface="Proxima Nova"/>
                <a:cs typeface="Proxima Nova"/>
                <a:sym typeface="Proxima Nova"/>
              </a:rPr>
              <a:t>Lack of agency to form new partnerships</a:t>
            </a:r>
            <a:endParaRPr sz="1600">
              <a:solidFill>
                <a:schemeClr val="lt1"/>
              </a:solidFill>
              <a:latin typeface="Proxima Nova"/>
              <a:ea typeface="Proxima Nova"/>
              <a:cs typeface="Proxima Nova"/>
              <a:sym typeface="Proxima Nova"/>
            </a:endParaRPr>
          </a:p>
          <a:p>
            <a:pPr marL="457200" lvl="0" indent="-330200" algn="l" rtl="0">
              <a:lnSpc>
                <a:spcPct val="115000"/>
              </a:lnSpc>
              <a:spcBef>
                <a:spcPts val="0"/>
              </a:spcBef>
              <a:spcAft>
                <a:spcPts val="0"/>
              </a:spcAft>
              <a:buClr>
                <a:schemeClr val="lt1"/>
              </a:buClr>
              <a:buSzPts val="1600"/>
              <a:buFont typeface="Proxima Nova"/>
              <a:buChar char="●"/>
            </a:pPr>
            <a:r>
              <a:rPr lang="en" sz="1600">
                <a:solidFill>
                  <a:schemeClr val="lt1"/>
                </a:solidFill>
                <a:latin typeface="Proxima Nova"/>
                <a:ea typeface="Proxima Nova"/>
                <a:cs typeface="Proxima Nova"/>
                <a:sym typeface="Proxima Nova"/>
              </a:rPr>
              <a:t>Holistic approach doesn’t map well to sector silos</a:t>
            </a:r>
            <a:endParaRPr sz="1600">
              <a:solidFill>
                <a:schemeClr val="lt1"/>
              </a:solidFill>
              <a:latin typeface="Proxima Nova"/>
              <a:ea typeface="Proxima Nova"/>
              <a:cs typeface="Proxima Nova"/>
              <a:sym typeface="Proxima Nova"/>
            </a:endParaRPr>
          </a:p>
          <a:p>
            <a:pPr marL="457200" lvl="0" indent="-330200" algn="l" rtl="0">
              <a:lnSpc>
                <a:spcPct val="115000"/>
              </a:lnSpc>
              <a:spcBef>
                <a:spcPts val="0"/>
              </a:spcBef>
              <a:spcAft>
                <a:spcPts val="0"/>
              </a:spcAft>
              <a:buClr>
                <a:schemeClr val="lt1"/>
              </a:buClr>
              <a:buSzPts val="1600"/>
              <a:buFont typeface="Proxima Nova"/>
              <a:buChar char="●"/>
            </a:pPr>
            <a:r>
              <a:rPr lang="en" sz="1600">
                <a:solidFill>
                  <a:schemeClr val="lt1"/>
                </a:solidFill>
                <a:latin typeface="Proxima Nova"/>
                <a:ea typeface="Proxima Nova"/>
                <a:cs typeface="Proxima Nova"/>
                <a:sym typeface="Proxima Nova"/>
              </a:rPr>
              <a:t>Gap between INGO global staff who were linked to Global Chapter and INGO country staff</a:t>
            </a:r>
            <a:endParaRPr sz="1600">
              <a:solidFill>
                <a:schemeClr val="lt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310"/>
        <p:cNvGrpSpPr/>
        <p:nvPr/>
      </p:nvGrpSpPr>
      <p:grpSpPr>
        <a:xfrm>
          <a:off x="0" y="0"/>
          <a:ext cx="0" cy="0"/>
          <a:chOff x="0" y="0"/>
          <a:chExt cx="0" cy="0"/>
        </a:xfrm>
      </p:grpSpPr>
      <p:sp>
        <p:nvSpPr>
          <p:cNvPr id="311" name="Google Shape;311;p48"/>
          <p:cNvSpPr txBox="1">
            <a:spLocks noGrp="1"/>
          </p:cNvSpPr>
          <p:nvPr>
            <p:ph type="subTitle" idx="1"/>
          </p:nvPr>
        </p:nvSpPr>
        <p:spPr>
          <a:xfrm>
            <a:off x="350825" y="280700"/>
            <a:ext cx="78828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CFE2F3"/>
                </a:solidFill>
              </a:rPr>
              <a:t>Gems: Learning by doing</a:t>
            </a:r>
            <a:endParaRPr>
              <a:solidFill>
                <a:srgbClr val="CFE2F3"/>
              </a:solidFill>
            </a:endParaRPr>
          </a:p>
          <a:p>
            <a:pPr marL="0" lvl="0" indent="0" algn="l" rtl="0">
              <a:lnSpc>
                <a:spcPct val="115000"/>
              </a:lnSpc>
              <a:spcBef>
                <a:spcPts val="0"/>
              </a:spcBef>
              <a:spcAft>
                <a:spcPts val="0"/>
              </a:spcAft>
              <a:buNone/>
            </a:pPr>
            <a:endParaRPr sz="1100">
              <a:solidFill>
                <a:schemeClr val="lt1"/>
              </a:solidFill>
            </a:endParaRPr>
          </a:p>
          <a:p>
            <a:pPr marL="0" lvl="0" indent="0" algn="l" rtl="0">
              <a:lnSpc>
                <a:spcPct val="115000"/>
              </a:lnSpc>
              <a:spcBef>
                <a:spcPts val="0"/>
              </a:spcBef>
              <a:spcAft>
                <a:spcPts val="0"/>
              </a:spcAft>
              <a:buNone/>
            </a:pPr>
            <a:endParaRPr sz="1100">
              <a:solidFill>
                <a:schemeClr val="lt1"/>
              </a:solidFill>
            </a:endParaRPr>
          </a:p>
          <a:p>
            <a:pPr marL="0" lvl="0" indent="0" algn="l" rtl="0">
              <a:lnSpc>
                <a:spcPct val="115000"/>
              </a:lnSpc>
              <a:spcBef>
                <a:spcPts val="0"/>
              </a:spcBef>
              <a:spcAft>
                <a:spcPts val="0"/>
              </a:spcAft>
              <a:buNone/>
            </a:pPr>
            <a:endParaRPr sz="2100">
              <a:solidFill>
                <a:schemeClr val="lt1"/>
              </a:solidFill>
            </a:endParaRPr>
          </a:p>
          <a:p>
            <a:pPr marL="457200" lvl="0" indent="0" algn="l" rtl="0">
              <a:lnSpc>
                <a:spcPct val="115000"/>
              </a:lnSpc>
              <a:spcBef>
                <a:spcPts val="0"/>
              </a:spcBef>
              <a:spcAft>
                <a:spcPts val="0"/>
              </a:spcAft>
              <a:buNone/>
            </a:pPr>
            <a:endParaRPr sz="2100">
              <a:solidFill>
                <a:schemeClr val="lt1"/>
              </a:solidFill>
            </a:endParaRPr>
          </a:p>
          <a:p>
            <a:pPr marL="457200" lvl="0" indent="0" algn="l" rtl="0">
              <a:lnSpc>
                <a:spcPct val="115000"/>
              </a:lnSpc>
              <a:spcBef>
                <a:spcPts val="0"/>
              </a:spcBef>
              <a:spcAft>
                <a:spcPts val="0"/>
              </a:spcAft>
              <a:buNone/>
            </a:pPr>
            <a:endParaRPr sz="2100">
              <a:solidFill>
                <a:schemeClr val="lt1"/>
              </a:solidFill>
            </a:endParaRPr>
          </a:p>
          <a:p>
            <a:pPr marL="0" lvl="0" indent="0" algn="l" rtl="0">
              <a:spcBef>
                <a:spcPts val="0"/>
              </a:spcBef>
              <a:spcAft>
                <a:spcPts val="0"/>
              </a:spcAft>
              <a:buNone/>
            </a:pPr>
            <a:endParaRPr sz="4300" b="1">
              <a:solidFill>
                <a:schemeClr val="lt1"/>
              </a:solidFill>
              <a:latin typeface="Proxima Nova"/>
              <a:ea typeface="Proxima Nova"/>
              <a:cs typeface="Proxima Nova"/>
              <a:sym typeface="Proxima Nova"/>
            </a:endParaRPr>
          </a:p>
        </p:txBody>
      </p:sp>
      <p:pic>
        <p:nvPicPr>
          <p:cNvPr id="312" name="Google Shape;312;p48"/>
          <p:cNvPicPr preferRelativeResize="0"/>
          <p:nvPr/>
        </p:nvPicPr>
        <p:blipFill>
          <a:blip r:embed="rId3">
            <a:alphaModFix/>
          </a:blip>
          <a:stretch>
            <a:fillRect/>
          </a:stretch>
        </p:blipFill>
        <p:spPr>
          <a:xfrm>
            <a:off x="7318150" y="247300"/>
            <a:ext cx="1466826" cy="664499"/>
          </a:xfrm>
          <a:prstGeom prst="rect">
            <a:avLst/>
          </a:prstGeom>
          <a:noFill/>
          <a:ln>
            <a:noFill/>
          </a:ln>
        </p:spPr>
      </p:pic>
      <p:sp>
        <p:nvSpPr>
          <p:cNvPr id="313" name="Google Shape;313;p48"/>
          <p:cNvSpPr txBox="1"/>
          <p:nvPr/>
        </p:nvSpPr>
        <p:spPr>
          <a:xfrm>
            <a:off x="378825" y="1145750"/>
            <a:ext cx="2402400" cy="3374100"/>
          </a:xfrm>
          <a:prstGeom prst="rect">
            <a:avLst/>
          </a:prstGeom>
          <a:noFill/>
          <a:ln w="9525" cap="flat" cmpd="sng">
            <a:solidFill>
              <a:srgbClr val="FFFF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b="1">
                <a:solidFill>
                  <a:schemeClr val="accent6"/>
                </a:solidFill>
              </a:rPr>
              <a:t>Original MCLD National Chapter model: </a:t>
            </a:r>
            <a:endParaRPr sz="2100" b="1">
              <a:solidFill>
                <a:schemeClr val="accent6"/>
              </a:solidFill>
            </a:endParaRPr>
          </a:p>
          <a:p>
            <a:pPr marL="0" lvl="0" indent="0" algn="l" rtl="0">
              <a:lnSpc>
                <a:spcPct val="115000"/>
              </a:lnSpc>
              <a:spcBef>
                <a:spcPts val="0"/>
              </a:spcBef>
              <a:spcAft>
                <a:spcPts val="0"/>
              </a:spcAft>
              <a:buNone/>
            </a:pPr>
            <a:r>
              <a:rPr lang="en" sz="2100">
                <a:solidFill>
                  <a:schemeClr val="accent6"/>
                </a:solidFill>
              </a:rPr>
              <a:t>INGOs who were members of the Global Chapter would fuel the National Chapters</a:t>
            </a:r>
            <a:r>
              <a:rPr lang="en" sz="2100">
                <a:solidFill>
                  <a:schemeClr val="lt1"/>
                </a:solidFill>
              </a:rPr>
              <a:t> </a:t>
            </a:r>
            <a:endParaRPr sz="2100" b="1">
              <a:solidFill>
                <a:schemeClr val="lt1"/>
              </a:solidFill>
            </a:endParaRPr>
          </a:p>
          <a:p>
            <a:pPr marL="0" lvl="0" indent="0" algn="l" rtl="0">
              <a:lnSpc>
                <a:spcPct val="115000"/>
              </a:lnSpc>
              <a:spcBef>
                <a:spcPts val="0"/>
              </a:spcBef>
              <a:spcAft>
                <a:spcPts val="0"/>
              </a:spcAft>
              <a:buNone/>
            </a:pPr>
            <a:endParaRPr/>
          </a:p>
        </p:txBody>
      </p:sp>
      <p:sp>
        <p:nvSpPr>
          <p:cNvPr id="314" name="Google Shape;314;p48"/>
          <p:cNvSpPr txBox="1"/>
          <p:nvPr/>
        </p:nvSpPr>
        <p:spPr>
          <a:xfrm>
            <a:off x="4082075" y="1249175"/>
            <a:ext cx="3000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p>
        </p:txBody>
      </p:sp>
      <p:sp>
        <p:nvSpPr>
          <p:cNvPr id="315" name="Google Shape;315;p48"/>
          <p:cNvSpPr txBox="1"/>
          <p:nvPr/>
        </p:nvSpPr>
        <p:spPr>
          <a:xfrm>
            <a:off x="2998750" y="1172975"/>
            <a:ext cx="5124000" cy="325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b="1">
                <a:solidFill>
                  <a:schemeClr val="accent6"/>
                </a:solidFill>
                <a:latin typeface="Proxima Nova"/>
                <a:ea typeface="Proxima Nova"/>
                <a:cs typeface="Proxima Nova"/>
                <a:sym typeface="Proxima Nova"/>
              </a:rPr>
              <a:t>Didn’t really take off</a:t>
            </a:r>
            <a:endParaRPr sz="1700" b="1">
              <a:solidFill>
                <a:schemeClr val="accent6"/>
              </a:solidFill>
              <a:latin typeface="Proxima Nova"/>
              <a:ea typeface="Proxima Nova"/>
              <a:cs typeface="Proxima Nova"/>
              <a:sym typeface="Proxima Nova"/>
            </a:endParaRPr>
          </a:p>
          <a:p>
            <a:pPr marL="457200" lvl="0" indent="0" algn="l" rtl="0">
              <a:lnSpc>
                <a:spcPct val="115000"/>
              </a:lnSpc>
              <a:spcBef>
                <a:spcPts val="0"/>
              </a:spcBef>
              <a:spcAft>
                <a:spcPts val="0"/>
              </a:spcAft>
              <a:buNone/>
            </a:pPr>
            <a:endParaRPr sz="1600">
              <a:solidFill>
                <a:schemeClr val="lt1"/>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sz="1600" b="1">
                <a:solidFill>
                  <a:schemeClr val="accent1"/>
                </a:solidFill>
                <a:latin typeface="Proxima Nova"/>
                <a:ea typeface="Proxima Nova"/>
                <a:cs typeface="Proxima Nova"/>
                <a:sym typeface="Proxima Nova"/>
              </a:rPr>
              <a:t>Domestic civil society:</a:t>
            </a:r>
            <a:endParaRPr sz="1600" b="1">
              <a:solidFill>
                <a:schemeClr val="accent1"/>
              </a:solidFill>
              <a:latin typeface="Proxima Nova"/>
              <a:ea typeface="Proxima Nova"/>
              <a:cs typeface="Proxima Nova"/>
              <a:sym typeface="Proxima Nova"/>
            </a:endParaRPr>
          </a:p>
          <a:p>
            <a:pPr marL="457200" lvl="0" indent="-330200" algn="l" rtl="0">
              <a:lnSpc>
                <a:spcPct val="115000"/>
              </a:lnSpc>
              <a:spcBef>
                <a:spcPts val="0"/>
              </a:spcBef>
              <a:spcAft>
                <a:spcPts val="0"/>
              </a:spcAft>
              <a:buClr>
                <a:schemeClr val="lt1"/>
              </a:buClr>
              <a:buSzPts val="1600"/>
              <a:buFont typeface="Proxima Nova"/>
              <a:buChar char="●"/>
            </a:pPr>
            <a:r>
              <a:rPr lang="en" sz="1600">
                <a:solidFill>
                  <a:schemeClr val="lt1"/>
                </a:solidFill>
                <a:latin typeface="Proxima Nova"/>
                <a:ea typeface="Proxima Nova"/>
                <a:cs typeface="Proxima Nova"/>
                <a:sym typeface="Proxima Nova"/>
              </a:rPr>
              <a:t>Lack of voice and agency, passive attitude</a:t>
            </a:r>
            <a:endParaRPr sz="1600">
              <a:solidFill>
                <a:schemeClr val="lt1"/>
              </a:solidFill>
              <a:latin typeface="Proxima Nova"/>
              <a:ea typeface="Proxima Nova"/>
              <a:cs typeface="Proxima Nova"/>
              <a:sym typeface="Proxima Nova"/>
            </a:endParaRPr>
          </a:p>
          <a:p>
            <a:pPr marL="457200" lvl="0" indent="-330200" algn="l" rtl="0">
              <a:lnSpc>
                <a:spcPct val="115000"/>
              </a:lnSpc>
              <a:spcBef>
                <a:spcPts val="0"/>
              </a:spcBef>
              <a:spcAft>
                <a:spcPts val="0"/>
              </a:spcAft>
              <a:buClr>
                <a:schemeClr val="lt1"/>
              </a:buClr>
              <a:buSzPts val="1600"/>
              <a:buFont typeface="Proxima Nova"/>
              <a:buChar char="●"/>
            </a:pPr>
            <a:r>
              <a:rPr lang="en" sz="1600">
                <a:solidFill>
                  <a:schemeClr val="lt1"/>
                </a:solidFill>
                <a:latin typeface="Proxima Nova"/>
                <a:ea typeface="Proxima Nova"/>
                <a:cs typeface="Proxima Nova"/>
                <a:sym typeface="Proxima Nova"/>
              </a:rPr>
              <a:t>Intimidated by perceived INGO power dynamics: traditionally are “subs” to INGOs</a:t>
            </a:r>
            <a:endParaRPr sz="1600">
              <a:solidFill>
                <a:schemeClr val="lt1"/>
              </a:solidFill>
              <a:latin typeface="Proxima Nova"/>
              <a:ea typeface="Proxima Nova"/>
              <a:cs typeface="Proxima Nova"/>
              <a:sym typeface="Proxima Nova"/>
            </a:endParaRPr>
          </a:p>
          <a:p>
            <a:pPr marL="457200" lvl="0" indent="-330200" algn="l" rtl="0">
              <a:lnSpc>
                <a:spcPct val="115000"/>
              </a:lnSpc>
              <a:spcBef>
                <a:spcPts val="0"/>
              </a:spcBef>
              <a:spcAft>
                <a:spcPts val="0"/>
              </a:spcAft>
              <a:buClr>
                <a:schemeClr val="lt1"/>
              </a:buClr>
              <a:buSzPts val="1600"/>
              <a:buFont typeface="Proxima Nova"/>
              <a:buChar char="●"/>
            </a:pPr>
            <a:r>
              <a:rPr lang="en" sz="1600">
                <a:solidFill>
                  <a:schemeClr val="lt1"/>
                </a:solidFill>
                <a:latin typeface="Proxima Nova"/>
                <a:ea typeface="Proxima Nova"/>
                <a:cs typeface="Proxima Nova"/>
                <a:sym typeface="Proxima Nova"/>
              </a:rPr>
              <a:t>Assumed it was about getting funding opportunities</a:t>
            </a:r>
            <a:endParaRPr sz="1600">
              <a:solidFill>
                <a:schemeClr val="lt1"/>
              </a:solidFill>
              <a:latin typeface="Proxima Nova"/>
              <a:ea typeface="Proxima Nova"/>
              <a:cs typeface="Proxima Nova"/>
              <a:sym typeface="Proxima Nova"/>
            </a:endParaRPr>
          </a:p>
          <a:p>
            <a:pPr marL="457200" lvl="0" indent="-330200" algn="l" rtl="0">
              <a:lnSpc>
                <a:spcPct val="115000"/>
              </a:lnSpc>
              <a:spcBef>
                <a:spcPts val="0"/>
              </a:spcBef>
              <a:spcAft>
                <a:spcPts val="0"/>
              </a:spcAft>
              <a:buClr>
                <a:schemeClr val="lt1"/>
              </a:buClr>
              <a:buSzPts val="1600"/>
              <a:buFont typeface="Proxima Nova"/>
              <a:buChar char="●"/>
            </a:pPr>
            <a:r>
              <a:rPr lang="en" sz="1600">
                <a:solidFill>
                  <a:schemeClr val="lt1"/>
                </a:solidFill>
                <a:latin typeface="Proxima Nova"/>
                <a:ea typeface="Proxima Nova"/>
                <a:cs typeface="Proxima Nova"/>
                <a:sym typeface="Proxima Nova"/>
              </a:rPr>
              <a:t>No idea what else it might be--lack of experience with “movements”</a:t>
            </a:r>
            <a:endParaRPr sz="1600">
              <a:solidFill>
                <a:schemeClr val="lt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319"/>
        <p:cNvGrpSpPr/>
        <p:nvPr/>
      </p:nvGrpSpPr>
      <p:grpSpPr>
        <a:xfrm>
          <a:off x="0" y="0"/>
          <a:ext cx="0" cy="0"/>
          <a:chOff x="0" y="0"/>
          <a:chExt cx="0" cy="0"/>
        </a:xfrm>
      </p:grpSpPr>
      <p:sp>
        <p:nvSpPr>
          <p:cNvPr id="320" name="Google Shape;320;p49"/>
          <p:cNvSpPr txBox="1">
            <a:spLocks noGrp="1"/>
          </p:cNvSpPr>
          <p:nvPr>
            <p:ph type="subTitle" idx="1"/>
          </p:nvPr>
        </p:nvSpPr>
        <p:spPr>
          <a:xfrm>
            <a:off x="350825" y="356900"/>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CFE2F3"/>
                </a:solidFill>
              </a:rPr>
              <a:t>Lessons Learned: What did work?</a:t>
            </a:r>
            <a:endParaRPr>
              <a:solidFill>
                <a:srgbClr val="CFE2F3"/>
              </a:solidFill>
            </a:endParaRPr>
          </a:p>
          <a:p>
            <a:pPr marL="0" lvl="0" indent="0" algn="l" rtl="0">
              <a:lnSpc>
                <a:spcPct val="115000"/>
              </a:lnSpc>
              <a:spcBef>
                <a:spcPts val="0"/>
              </a:spcBef>
              <a:spcAft>
                <a:spcPts val="0"/>
              </a:spcAft>
              <a:buNone/>
            </a:pPr>
            <a:endParaRPr sz="1100">
              <a:solidFill>
                <a:schemeClr val="lt1"/>
              </a:solidFill>
            </a:endParaRPr>
          </a:p>
          <a:p>
            <a:pPr marL="0" lvl="0" indent="0" algn="l" rtl="0">
              <a:lnSpc>
                <a:spcPct val="115000"/>
              </a:lnSpc>
              <a:spcBef>
                <a:spcPts val="0"/>
              </a:spcBef>
              <a:spcAft>
                <a:spcPts val="0"/>
              </a:spcAft>
              <a:buNone/>
            </a:pPr>
            <a:endParaRPr sz="1100">
              <a:solidFill>
                <a:schemeClr val="lt1"/>
              </a:solidFill>
            </a:endParaRPr>
          </a:p>
          <a:p>
            <a:pPr marL="0" lvl="0" indent="0" algn="l" rtl="0">
              <a:lnSpc>
                <a:spcPct val="115000"/>
              </a:lnSpc>
              <a:spcBef>
                <a:spcPts val="0"/>
              </a:spcBef>
              <a:spcAft>
                <a:spcPts val="0"/>
              </a:spcAft>
              <a:buNone/>
            </a:pPr>
            <a:endParaRPr sz="1400" b="1">
              <a:solidFill>
                <a:schemeClr val="lt1"/>
              </a:solidFill>
            </a:endParaRPr>
          </a:p>
          <a:p>
            <a:pPr marL="0" lvl="0" indent="0" algn="l" rtl="0">
              <a:lnSpc>
                <a:spcPct val="115000"/>
              </a:lnSpc>
              <a:spcBef>
                <a:spcPts val="0"/>
              </a:spcBef>
              <a:spcAft>
                <a:spcPts val="0"/>
              </a:spcAft>
              <a:buNone/>
            </a:pPr>
            <a:r>
              <a:rPr lang="en" sz="1500" b="1">
                <a:solidFill>
                  <a:srgbClr val="FFFF00"/>
                </a:solidFill>
              </a:rPr>
              <a:t>When the INGOS didn’t really show up, the domestic groups found their voices</a:t>
            </a:r>
            <a:endParaRPr sz="1500" b="1">
              <a:solidFill>
                <a:srgbClr val="FFFF00"/>
              </a:solidFill>
            </a:endParaRPr>
          </a:p>
          <a:p>
            <a:pPr marL="0" lvl="0" indent="0" algn="l" rtl="0">
              <a:lnSpc>
                <a:spcPct val="115000"/>
              </a:lnSpc>
              <a:spcBef>
                <a:spcPts val="0"/>
              </a:spcBef>
              <a:spcAft>
                <a:spcPts val="0"/>
              </a:spcAft>
              <a:buNone/>
            </a:pPr>
            <a:endParaRPr sz="1400" b="1">
              <a:solidFill>
                <a:schemeClr val="lt1"/>
              </a:solidFill>
            </a:endParaRPr>
          </a:p>
          <a:p>
            <a:pPr marL="0" lvl="0" indent="0" algn="l" rtl="0">
              <a:lnSpc>
                <a:spcPct val="115000"/>
              </a:lnSpc>
              <a:spcBef>
                <a:spcPts val="0"/>
              </a:spcBef>
              <a:spcAft>
                <a:spcPts val="0"/>
              </a:spcAft>
              <a:buNone/>
            </a:pPr>
            <a:r>
              <a:rPr lang="en" sz="1400" b="1">
                <a:solidFill>
                  <a:schemeClr val="lt1"/>
                </a:solidFill>
              </a:rPr>
              <a:t>Having National Chapters that are by, for, and about domestic civil society</a:t>
            </a:r>
            <a:r>
              <a:rPr lang="en" sz="1400" b="1" i="1">
                <a:solidFill>
                  <a:schemeClr val="lt1"/>
                </a:solidFill>
              </a:rPr>
              <a:t> is</a:t>
            </a:r>
            <a:r>
              <a:rPr lang="en" sz="1400" b="1">
                <a:solidFill>
                  <a:schemeClr val="lt1"/>
                </a:solidFill>
              </a:rPr>
              <a:t> working </a:t>
            </a:r>
            <a:endParaRPr sz="1400">
              <a:solidFill>
                <a:schemeClr val="lt1"/>
              </a:solidFill>
            </a:endParaRPr>
          </a:p>
          <a:p>
            <a:pPr marL="0" lvl="0" indent="0" algn="l" rtl="0">
              <a:lnSpc>
                <a:spcPct val="115000"/>
              </a:lnSpc>
              <a:spcBef>
                <a:spcPts val="0"/>
              </a:spcBef>
              <a:spcAft>
                <a:spcPts val="0"/>
              </a:spcAft>
              <a:buNone/>
            </a:pPr>
            <a:endParaRPr sz="1400">
              <a:solidFill>
                <a:schemeClr val="lt1"/>
              </a:solidFill>
            </a:endParaRPr>
          </a:p>
          <a:p>
            <a:pPr marL="457200" lvl="0" indent="0" algn="l" rtl="0">
              <a:lnSpc>
                <a:spcPct val="115000"/>
              </a:lnSpc>
              <a:spcBef>
                <a:spcPts val="0"/>
              </a:spcBef>
              <a:spcAft>
                <a:spcPts val="0"/>
              </a:spcAft>
              <a:buNone/>
            </a:pPr>
            <a:r>
              <a:rPr lang="en" sz="1400">
                <a:solidFill>
                  <a:schemeClr val="lt1"/>
                </a:solidFill>
              </a:rPr>
              <a:t>Helping them understand that </a:t>
            </a:r>
            <a:r>
              <a:rPr lang="en" sz="1400" b="1">
                <a:solidFill>
                  <a:srgbClr val="FFE599"/>
                </a:solidFill>
              </a:rPr>
              <a:t>this is not about the top-down approach</a:t>
            </a:r>
            <a:r>
              <a:rPr lang="en" sz="1400">
                <a:solidFill>
                  <a:schemeClr val="lt1"/>
                </a:solidFill>
              </a:rPr>
              <a:t> takes time and deep discussion: new tone and kind of relationship building</a:t>
            </a:r>
            <a:endParaRPr sz="1400">
              <a:solidFill>
                <a:schemeClr val="lt1"/>
              </a:solidFill>
            </a:endParaRPr>
          </a:p>
          <a:p>
            <a:pPr marL="1054100" lvl="1" indent="-317500" algn="l" rtl="0">
              <a:lnSpc>
                <a:spcPct val="115000"/>
              </a:lnSpc>
              <a:spcBef>
                <a:spcPts val="1000"/>
              </a:spcBef>
              <a:spcAft>
                <a:spcPts val="0"/>
              </a:spcAft>
              <a:buClr>
                <a:schemeClr val="lt1"/>
              </a:buClr>
              <a:buSzPts val="1400"/>
              <a:buChar char="○"/>
            </a:pPr>
            <a:r>
              <a:rPr lang="en" sz="1400">
                <a:solidFill>
                  <a:schemeClr val="lt1"/>
                </a:solidFill>
              </a:rPr>
              <a:t>Once grasped the true nature of the proposed</a:t>
            </a:r>
            <a:r>
              <a:rPr lang="en" sz="1400" b="1">
                <a:solidFill>
                  <a:schemeClr val="lt1"/>
                </a:solidFill>
              </a:rPr>
              <a:t> </a:t>
            </a:r>
            <a:r>
              <a:rPr lang="en" sz="1400" b="1">
                <a:solidFill>
                  <a:srgbClr val="FFE599"/>
                </a:solidFill>
              </a:rPr>
              <a:t>"movement" alternative</a:t>
            </a:r>
            <a:r>
              <a:rPr lang="en" sz="1400">
                <a:solidFill>
                  <a:schemeClr val="lt1"/>
                </a:solidFill>
              </a:rPr>
              <a:t>--where they are the true leaders and wise visionaries and actors--that's when things started to happen</a:t>
            </a:r>
            <a:endParaRPr sz="1400">
              <a:solidFill>
                <a:schemeClr val="lt1"/>
              </a:solidFill>
            </a:endParaRPr>
          </a:p>
          <a:p>
            <a:pPr marL="1054100" lvl="1" indent="-317500" algn="l" rtl="0">
              <a:lnSpc>
                <a:spcPct val="115000"/>
              </a:lnSpc>
              <a:spcBef>
                <a:spcPts val="0"/>
              </a:spcBef>
              <a:spcAft>
                <a:spcPts val="0"/>
              </a:spcAft>
              <a:buClr>
                <a:schemeClr val="lt1"/>
              </a:buClr>
              <a:buSzPts val="1400"/>
              <a:buChar char="○"/>
            </a:pPr>
            <a:r>
              <a:rPr lang="en" sz="1400">
                <a:solidFill>
                  <a:schemeClr val="lt1"/>
                </a:solidFill>
              </a:rPr>
              <a:t>This new platform delivers</a:t>
            </a:r>
            <a:r>
              <a:rPr lang="en" sz="1400" b="1">
                <a:solidFill>
                  <a:srgbClr val="FFF2CC"/>
                </a:solidFill>
              </a:rPr>
              <a:t> </a:t>
            </a:r>
            <a:r>
              <a:rPr lang="en" sz="1400" b="1">
                <a:solidFill>
                  <a:srgbClr val="FFE599"/>
                </a:solidFill>
              </a:rPr>
              <a:t>real value</a:t>
            </a:r>
            <a:endParaRPr sz="1400" b="1">
              <a:solidFill>
                <a:srgbClr val="FFE599"/>
              </a:solidFill>
            </a:endParaRPr>
          </a:p>
          <a:p>
            <a:pPr marL="1054100" lvl="1" indent="-317500" algn="l" rtl="0">
              <a:lnSpc>
                <a:spcPct val="115000"/>
              </a:lnSpc>
              <a:spcBef>
                <a:spcPts val="0"/>
              </a:spcBef>
              <a:spcAft>
                <a:spcPts val="0"/>
              </a:spcAft>
              <a:buClr>
                <a:srgbClr val="FFD966"/>
              </a:buClr>
              <a:buSzPts val="1400"/>
              <a:buChar char="○"/>
            </a:pPr>
            <a:r>
              <a:rPr lang="en" sz="1400" b="1">
                <a:solidFill>
                  <a:srgbClr val="FFD966"/>
                </a:solidFill>
              </a:rPr>
              <a:t>Structure: Essentially about convening good people and organizations, creating a catalyzing space and processes, and building on what emerges</a:t>
            </a:r>
            <a:endParaRPr sz="1400" b="1">
              <a:solidFill>
                <a:srgbClr val="FFD966"/>
              </a:solidFill>
            </a:endParaRPr>
          </a:p>
          <a:p>
            <a:pPr marL="0" lvl="0" indent="0" algn="l" rtl="0">
              <a:spcBef>
                <a:spcPts val="1000"/>
              </a:spcBef>
              <a:spcAft>
                <a:spcPts val="0"/>
              </a:spcAft>
              <a:buNone/>
            </a:pPr>
            <a:endParaRPr sz="4300" b="1">
              <a:solidFill>
                <a:schemeClr val="lt1"/>
              </a:solidFill>
              <a:latin typeface="Proxima Nova"/>
              <a:ea typeface="Proxima Nova"/>
              <a:cs typeface="Proxima Nova"/>
              <a:sym typeface="Proxima Nova"/>
            </a:endParaRPr>
          </a:p>
        </p:txBody>
      </p:sp>
      <p:pic>
        <p:nvPicPr>
          <p:cNvPr id="321" name="Google Shape;321;p49"/>
          <p:cNvPicPr preferRelativeResize="0"/>
          <p:nvPr/>
        </p:nvPicPr>
        <p:blipFill>
          <a:blip r:embed="rId3">
            <a:alphaModFix/>
          </a:blip>
          <a:stretch>
            <a:fillRect/>
          </a:stretch>
        </p:blipFill>
        <p:spPr>
          <a:xfrm>
            <a:off x="6590741" y="111750"/>
            <a:ext cx="2194224" cy="994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325"/>
        <p:cNvGrpSpPr/>
        <p:nvPr/>
      </p:nvGrpSpPr>
      <p:grpSpPr>
        <a:xfrm>
          <a:off x="0" y="0"/>
          <a:ext cx="0" cy="0"/>
          <a:chOff x="0" y="0"/>
          <a:chExt cx="0" cy="0"/>
        </a:xfrm>
      </p:grpSpPr>
      <p:sp>
        <p:nvSpPr>
          <p:cNvPr id="326" name="Google Shape;326;p50"/>
          <p:cNvSpPr txBox="1">
            <a:spLocks noGrp="1"/>
          </p:cNvSpPr>
          <p:nvPr>
            <p:ph type="subTitle" idx="1"/>
          </p:nvPr>
        </p:nvSpPr>
        <p:spPr>
          <a:xfrm>
            <a:off x="350825" y="356900"/>
            <a:ext cx="5803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CFE2F3"/>
                </a:solidFill>
              </a:rPr>
              <a:t>What did work?</a:t>
            </a:r>
            <a:endParaRPr>
              <a:solidFill>
                <a:srgbClr val="CFE2F3"/>
              </a:solidFill>
            </a:endParaRPr>
          </a:p>
          <a:p>
            <a:pPr marL="0" lvl="0" indent="0" algn="l" rtl="0">
              <a:lnSpc>
                <a:spcPct val="115000"/>
              </a:lnSpc>
              <a:spcBef>
                <a:spcPts val="0"/>
              </a:spcBef>
              <a:spcAft>
                <a:spcPts val="0"/>
              </a:spcAft>
              <a:buNone/>
            </a:pPr>
            <a:endParaRPr sz="1100">
              <a:solidFill>
                <a:schemeClr val="lt1"/>
              </a:solidFill>
            </a:endParaRPr>
          </a:p>
          <a:p>
            <a:pPr marL="0" lvl="0" indent="0" algn="l" rtl="0">
              <a:lnSpc>
                <a:spcPct val="115000"/>
              </a:lnSpc>
              <a:spcBef>
                <a:spcPts val="0"/>
              </a:spcBef>
              <a:spcAft>
                <a:spcPts val="0"/>
              </a:spcAft>
              <a:buNone/>
            </a:pPr>
            <a:endParaRPr sz="1100">
              <a:solidFill>
                <a:schemeClr val="lt1"/>
              </a:solidFill>
            </a:endParaRPr>
          </a:p>
          <a:p>
            <a:pPr marL="0" lvl="0" indent="0" algn="l" rtl="0">
              <a:spcBef>
                <a:spcPts val="0"/>
              </a:spcBef>
              <a:spcAft>
                <a:spcPts val="0"/>
              </a:spcAft>
              <a:buNone/>
            </a:pPr>
            <a:endParaRPr sz="4300" b="1">
              <a:solidFill>
                <a:schemeClr val="lt1"/>
              </a:solidFill>
              <a:latin typeface="Proxima Nova"/>
              <a:ea typeface="Proxima Nova"/>
              <a:cs typeface="Proxima Nova"/>
              <a:sym typeface="Proxima Nova"/>
            </a:endParaRPr>
          </a:p>
        </p:txBody>
      </p:sp>
      <p:pic>
        <p:nvPicPr>
          <p:cNvPr id="327" name="Google Shape;327;p50"/>
          <p:cNvPicPr preferRelativeResize="0"/>
          <p:nvPr/>
        </p:nvPicPr>
        <p:blipFill>
          <a:blip r:embed="rId3">
            <a:alphaModFix/>
          </a:blip>
          <a:stretch>
            <a:fillRect/>
          </a:stretch>
        </p:blipFill>
        <p:spPr>
          <a:xfrm>
            <a:off x="6590741" y="111750"/>
            <a:ext cx="2194224" cy="994025"/>
          </a:xfrm>
          <a:prstGeom prst="rect">
            <a:avLst/>
          </a:prstGeom>
          <a:noFill/>
          <a:ln>
            <a:noFill/>
          </a:ln>
        </p:spPr>
      </p:pic>
      <p:sp>
        <p:nvSpPr>
          <p:cNvPr id="328" name="Google Shape;328;p50"/>
          <p:cNvSpPr txBox="1"/>
          <p:nvPr/>
        </p:nvSpPr>
        <p:spPr>
          <a:xfrm>
            <a:off x="756350" y="1039150"/>
            <a:ext cx="8083500" cy="455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r>
              <a:rPr lang="en" sz="1700">
                <a:solidFill>
                  <a:srgbClr val="FFFF00"/>
                </a:solidFill>
                <a:latin typeface="Proxima Nova"/>
                <a:ea typeface="Proxima Nova"/>
                <a:cs typeface="Proxima Nova"/>
                <a:sym typeface="Proxima Nova"/>
              </a:rPr>
              <a:t>INGOs who are truly committed to CLD DO offer important value to National Chapters. </a:t>
            </a:r>
            <a:endParaRPr sz="1700">
              <a:solidFill>
                <a:srgbClr val="FFFF00"/>
              </a:solidFill>
              <a:latin typeface="Proxima Nova"/>
              <a:ea typeface="Proxima Nova"/>
              <a:cs typeface="Proxima Nova"/>
              <a:sym typeface="Proxima Nova"/>
            </a:endParaRPr>
          </a:p>
          <a:p>
            <a:pPr marL="0" lvl="0" indent="0" algn="l" rtl="0">
              <a:lnSpc>
                <a:spcPct val="115000"/>
              </a:lnSpc>
              <a:spcBef>
                <a:spcPts val="1000"/>
              </a:spcBef>
              <a:spcAft>
                <a:spcPts val="0"/>
              </a:spcAft>
              <a:buNone/>
            </a:pPr>
            <a:r>
              <a:rPr lang="en" sz="1500">
                <a:solidFill>
                  <a:srgbClr val="FFFF00"/>
                </a:solidFill>
                <a:latin typeface="Proxima Nova"/>
                <a:ea typeface="Proxima Nova"/>
                <a:cs typeface="Proxima Nova"/>
                <a:sym typeface="Proxima Nova"/>
              </a:rPr>
              <a:t>They offer:</a:t>
            </a:r>
            <a:br>
              <a:rPr lang="en" sz="1500">
                <a:solidFill>
                  <a:schemeClr val="lt1"/>
                </a:solidFill>
                <a:latin typeface="Proxima Nova"/>
                <a:ea typeface="Proxima Nova"/>
                <a:cs typeface="Proxima Nova"/>
                <a:sym typeface="Proxima Nova"/>
              </a:rPr>
            </a:br>
            <a:endParaRPr sz="400">
              <a:solidFill>
                <a:schemeClr val="lt1"/>
              </a:solidFill>
              <a:latin typeface="Proxima Nova"/>
              <a:ea typeface="Proxima Nova"/>
              <a:cs typeface="Proxima Nova"/>
              <a:sym typeface="Proxima Nova"/>
            </a:endParaRPr>
          </a:p>
          <a:p>
            <a:pPr marL="457200" lvl="0" indent="-323850" algn="l" rtl="0">
              <a:lnSpc>
                <a:spcPct val="115000"/>
              </a:lnSpc>
              <a:spcBef>
                <a:spcPts val="100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capacity development and learning opportunities</a:t>
            </a:r>
            <a:endParaRPr sz="1500">
              <a:solidFill>
                <a:schemeClr val="lt1"/>
              </a:solidFill>
              <a:latin typeface="Proxima Nova"/>
              <a:ea typeface="Proxima Nova"/>
              <a:cs typeface="Proxima Nova"/>
              <a:sym typeface="Proxima Nova"/>
            </a:endParaRPr>
          </a:p>
          <a:p>
            <a:pPr marL="457200" lvl="0" indent="-3238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demand-driven technical support</a:t>
            </a:r>
            <a:endParaRPr sz="1500">
              <a:solidFill>
                <a:schemeClr val="lt1"/>
              </a:solidFill>
              <a:latin typeface="Proxima Nova"/>
              <a:ea typeface="Proxima Nova"/>
              <a:cs typeface="Proxima Nova"/>
              <a:sym typeface="Proxima Nova"/>
            </a:endParaRPr>
          </a:p>
          <a:p>
            <a:pPr marL="457200" lvl="0" indent="-3238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recognition and solidarity (</a:t>
            </a:r>
            <a:r>
              <a:rPr lang="en" sz="1500">
                <a:solidFill>
                  <a:srgbClr val="FFE599"/>
                </a:solidFill>
                <a:latin typeface="Proxima Nova"/>
                <a:ea typeface="Proxima Nova"/>
                <a:cs typeface="Proxima Nova"/>
                <a:sym typeface="Proxima Nova"/>
              </a:rPr>
              <a:t>which, turns out, is SO important</a:t>
            </a:r>
            <a:r>
              <a:rPr lang="en" sz="1500">
                <a:solidFill>
                  <a:schemeClr val="lt1"/>
                </a:solidFill>
                <a:latin typeface="Proxima Nova"/>
                <a:ea typeface="Proxima Nova"/>
                <a:cs typeface="Proxima Nova"/>
                <a:sym typeface="Proxima Nova"/>
              </a:rPr>
              <a:t>)</a:t>
            </a:r>
            <a:endParaRPr sz="1500">
              <a:solidFill>
                <a:schemeClr val="lt1"/>
              </a:solidFill>
              <a:latin typeface="Proxima Nova"/>
              <a:ea typeface="Proxima Nova"/>
              <a:cs typeface="Proxima Nova"/>
              <a:sym typeface="Proxima Nova"/>
            </a:endParaRPr>
          </a:p>
          <a:p>
            <a:pPr marL="457200" lvl="0" indent="-3238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credibility (association with Global Movement) </a:t>
            </a:r>
            <a:endParaRPr sz="1500">
              <a:solidFill>
                <a:schemeClr val="lt1"/>
              </a:solidFill>
              <a:latin typeface="Proxima Nova"/>
              <a:ea typeface="Proxima Nova"/>
              <a:cs typeface="Proxima Nova"/>
              <a:sym typeface="Proxima Nova"/>
            </a:endParaRPr>
          </a:p>
          <a:p>
            <a:pPr marL="457200" lvl="0" indent="-3238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Networking: offering in-country and int’l connections and reference</a:t>
            </a:r>
            <a:endParaRPr sz="1500">
              <a:solidFill>
                <a:schemeClr val="lt1"/>
              </a:solidFill>
              <a:latin typeface="Proxima Nova"/>
              <a:ea typeface="Proxima Nova"/>
              <a:cs typeface="Proxima Nova"/>
              <a:sym typeface="Proxima Nova"/>
            </a:endParaRPr>
          </a:p>
          <a:p>
            <a:pPr marL="0" lvl="0" indent="0" algn="l" rtl="0">
              <a:lnSpc>
                <a:spcPct val="115000"/>
              </a:lnSpc>
              <a:spcBef>
                <a:spcPts val="1000"/>
              </a:spcBef>
              <a:spcAft>
                <a:spcPts val="0"/>
              </a:spcAft>
              <a:buNone/>
            </a:pPr>
            <a:r>
              <a:rPr lang="en" sz="1500">
                <a:solidFill>
                  <a:srgbClr val="FFFF00"/>
                </a:solidFill>
                <a:latin typeface="Proxima Nova"/>
                <a:ea typeface="Proxima Nova"/>
                <a:cs typeface="Proxima Nova"/>
                <a:sym typeface="Proxima Nova"/>
              </a:rPr>
              <a:t>They gain:</a:t>
            </a:r>
            <a:r>
              <a:rPr lang="en" sz="1500">
                <a:solidFill>
                  <a:schemeClr val="lt1"/>
                </a:solidFill>
                <a:latin typeface="Proxima Nova"/>
                <a:ea typeface="Proxima Nova"/>
                <a:cs typeface="Proxima Nova"/>
                <a:sym typeface="Proxima Nova"/>
              </a:rPr>
              <a:t> </a:t>
            </a:r>
            <a:endParaRPr sz="1500">
              <a:solidFill>
                <a:schemeClr val="lt1"/>
              </a:solidFill>
              <a:latin typeface="Proxima Nova"/>
              <a:ea typeface="Proxima Nova"/>
              <a:cs typeface="Proxima Nova"/>
              <a:sym typeface="Proxima Nova"/>
            </a:endParaRPr>
          </a:p>
          <a:p>
            <a:pPr marL="457200" lvl="0" indent="-323850" algn="l" rtl="0">
              <a:lnSpc>
                <a:spcPct val="115000"/>
              </a:lnSpc>
              <a:spcBef>
                <a:spcPts val="100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meaningful relationships with genuine domestic civil society--valuable in myriad ways--#shiftthepower</a:t>
            </a:r>
            <a:endParaRPr sz="1500">
              <a:solidFill>
                <a:schemeClr val="lt1"/>
              </a:solidFill>
              <a:latin typeface="Proxima Nova"/>
              <a:ea typeface="Proxima Nova"/>
              <a:cs typeface="Proxima Nova"/>
              <a:sym typeface="Proxima Nova"/>
            </a:endParaRPr>
          </a:p>
          <a:p>
            <a:pPr marL="0" lvl="0" indent="0" algn="l" rtl="0">
              <a:spcBef>
                <a:spcPts val="1000"/>
              </a:spcBef>
              <a:spcAft>
                <a:spcPts val="0"/>
              </a:spcAft>
              <a:buNone/>
            </a:pPr>
            <a:endParaRPr sz="4300" b="1">
              <a:solidFill>
                <a:schemeClr val="lt1"/>
              </a:solidFill>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332"/>
        <p:cNvGrpSpPr/>
        <p:nvPr/>
      </p:nvGrpSpPr>
      <p:grpSpPr>
        <a:xfrm>
          <a:off x="0" y="0"/>
          <a:ext cx="0" cy="0"/>
          <a:chOff x="0" y="0"/>
          <a:chExt cx="0" cy="0"/>
        </a:xfrm>
      </p:grpSpPr>
      <p:sp>
        <p:nvSpPr>
          <p:cNvPr id="333" name="Google Shape;333;p51"/>
          <p:cNvSpPr txBox="1">
            <a:spLocks noGrp="1"/>
          </p:cNvSpPr>
          <p:nvPr>
            <p:ph type="subTitle" idx="1"/>
          </p:nvPr>
        </p:nvSpPr>
        <p:spPr>
          <a:xfrm>
            <a:off x="350825" y="356900"/>
            <a:ext cx="5803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CFE2F3"/>
                </a:solidFill>
              </a:rPr>
              <a:t>What did work?</a:t>
            </a:r>
            <a:endParaRPr>
              <a:solidFill>
                <a:srgbClr val="CFE2F3"/>
              </a:solidFill>
            </a:endParaRPr>
          </a:p>
          <a:p>
            <a:pPr marL="0" lvl="0" indent="0" algn="l" rtl="0">
              <a:lnSpc>
                <a:spcPct val="115000"/>
              </a:lnSpc>
              <a:spcBef>
                <a:spcPts val="0"/>
              </a:spcBef>
              <a:spcAft>
                <a:spcPts val="0"/>
              </a:spcAft>
              <a:buNone/>
            </a:pPr>
            <a:endParaRPr sz="1100">
              <a:solidFill>
                <a:schemeClr val="lt1"/>
              </a:solidFill>
            </a:endParaRPr>
          </a:p>
          <a:p>
            <a:pPr marL="0" lvl="0" indent="0" algn="l" rtl="0">
              <a:lnSpc>
                <a:spcPct val="115000"/>
              </a:lnSpc>
              <a:spcBef>
                <a:spcPts val="0"/>
              </a:spcBef>
              <a:spcAft>
                <a:spcPts val="0"/>
              </a:spcAft>
              <a:buNone/>
            </a:pPr>
            <a:endParaRPr sz="1100">
              <a:solidFill>
                <a:schemeClr val="lt1"/>
              </a:solidFill>
            </a:endParaRPr>
          </a:p>
          <a:p>
            <a:pPr marL="0" lvl="0" indent="0" algn="l" rtl="0">
              <a:spcBef>
                <a:spcPts val="0"/>
              </a:spcBef>
              <a:spcAft>
                <a:spcPts val="0"/>
              </a:spcAft>
              <a:buNone/>
            </a:pPr>
            <a:endParaRPr sz="4300" b="1">
              <a:solidFill>
                <a:schemeClr val="lt1"/>
              </a:solidFill>
              <a:latin typeface="Proxima Nova"/>
              <a:ea typeface="Proxima Nova"/>
              <a:cs typeface="Proxima Nova"/>
              <a:sym typeface="Proxima Nova"/>
            </a:endParaRPr>
          </a:p>
        </p:txBody>
      </p:sp>
      <p:pic>
        <p:nvPicPr>
          <p:cNvPr id="334" name="Google Shape;334;p51"/>
          <p:cNvPicPr preferRelativeResize="0"/>
          <p:nvPr/>
        </p:nvPicPr>
        <p:blipFill>
          <a:blip r:embed="rId3">
            <a:alphaModFix/>
          </a:blip>
          <a:stretch>
            <a:fillRect/>
          </a:stretch>
        </p:blipFill>
        <p:spPr>
          <a:xfrm>
            <a:off x="6590741" y="111750"/>
            <a:ext cx="2194224" cy="994025"/>
          </a:xfrm>
          <a:prstGeom prst="rect">
            <a:avLst/>
          </a:prstGeom>
          <a:noFill/>
          <a:ln>
            <a:noFill/>
          </a:ln>
        </p:spPr>
      </p:pic>
      <p:sp>
        <p:nvSpPr>
          <p:cNvPr id="335" name="Google Shape;335;p51"/>
          <p:cNvSpPr txBox="1"/>
          <p:nvPr/>
        </p:nvSpPr>
        <p:spPr>
          <a:xfrm>
            <a:off x="756350" y="1039150"/>
            <a:ext cx="8083500" cy="3271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a:solidFill>
                  <a:schemeClr val="lt1"/>
                </a:solidFill>
                <a:latin typeface="Proxima Nova"/>
                <a:ea typeface="Proxima Nova"/>
                <a:cs typeface="Proxima Nova"/>
                <a:sym typeface="Proxima Nova"/>
              </a:rPr>
              <a:t>When the domestic groups took over, the unique and added value of a National Chapter emerged</a:t>
            </a:r>
            <a:endParaRPr sz="1600" b="1">
              <a:solidFill>
                <a:schemeClr val="lt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1500" b="1">
              <a:solidFill>
                <a:schemeClr val="lt1"/>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sz="1500" b="1">
                <a:solidFill>
                  <a:schemeClr val="lt1"/>
                </a:solidFill>
                <a:latin typeface="Proxima Nova"/>
                <a:ea typeface="Proxima Nova"/>
                <a:cs typeface="Proxima Nova"/>
                <a:sym typeface="Proxima Nova"/>
              </a:rPr>
              <a:t>National Chapters that are by, for, and about domestic civil society</a:t>
            </a:r>
            <a:endParaRPr sz="1500" b="1">
              <a:solidFill>
                <a:schemeClr val="lt1"/>
              </a:solidFill>
              <a:latin typeface="Proxima Nova"/>
              <a:ea typeface="Proxima Nova"/>
              <a:cs typeface="Proxima Nova"/>
              <a:sym typeface="Proxima Nova"/>
            </a:endParaRPr>
          </a:p>
          <a:p>
            <a:pPr marL="457200" lvl="0" indent="-3238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Widespread and inspirational engagement and participation</a:t>
            </a:r>
            <a:endParaRPr sz="1500">
              <a:solidFill>
                <a:schemeClr val="lt1"/>
              </a:solidFill>
              <a:latin typeface="Proxima Nova"/>
              <a:ea typeface="Proxima Nova"/>
              <a:cs typeface="Proxima Nova"/>
              <a:sym typeface="Proxima Nova"/>
            </a:endParaRPr>
          </a:p>
          <a:p>
            <a:pPr marL="457200" lvl="0" indent="-3238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Peer learning across Chapters is really important</a:t>
            </a:r>
            <a:endParaRPr sz="1500">
              <a:solidFill>
                <a:schemeClr val="lt1"/>
              </a:solidFill>
              <a:latin typeface="Proxima Nova"/>
              <a:ea typeface="Proxima Nova"/>
              <a:cs typeface="Proxima Nova"/>
              <a:sym typeface="Proxima Nova"/>
            </a:endParaRPr>
          </a:p>
          <a:p>
            <a:pPr marL="457200" lvl="0" indent="-3238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Lots of diverse and meaningful accomplishments (Benin, Malawi, Uganda, Nigeria, Liberia)</a:t>
            </a:r>
            <a:endParaRPr sz="1500">
              <a:solidFill>
                <a:schemeClr val="lt1"/>
              </a:solidFill>
              <a:latin typeface="Proxima Nova"/>
              <a:ea typeface="Proxima Nova"/>
              <a:cs typeface="Proxima Nova"/>
              <a:sym typeface="Proxima Nova"/>
            </a:endParaRPr>
          </a:p>
          <a:p>
            <a:pPr marL="457200" lvl="0" indent="-323850" algn="l" rtl="0">
              <a:lnSpc>
                <a:spcPct val="115000"/>
              </a:lnSpc>
              <a:spcBef>
                <a:spcPts val="0"/>
              </a:spcBef>
              <a:spcAft>
                <a:spcPts val="0"/>
              </a:spcAft>
              <a:buClr>
                <a:schemeClr val="lt1"/>
              </a:buClr>
              <a:buSzPts val="1500"/>
              <a:buFont typeface="Proxima Nova"/>
              <a:buChar char="●"/>
            </a:pPr>
            <a:r>
              <a:rPr lang="en" sz="1500">
                <a:solidFill>
                  <a:schemeClr val="lt1"/>
                </a:solidFill>
                <a:latin typeface="Proxima Nova"/>
                <a:ea typeface="Proxima Nova"/>
                <a:cs typeface="Proxima Nova"/>
                <a:sym typeface="Proxima Nova"/>
              </a:rPr>
              <a:t>Small grant fund (one $5K grant per chapter--diverse and exciting take up)</a:t>
            </a:r>
            <a:endParaRPr sz="1500">
              <a:solidFill>
                <a:schemeClr val="lt1"/>
              </a:solidFill>
              <a:latin typeface="Proxima Nova"/>
              <a:ea typeface="Proxima Nova"/>
              <a:cs typeface="Proxima Nova"/>
              <a:sym typeface="Proxima Nova"/>
            </a:endParaRPr>
          </a:p>
          <a:p>
            <a:pPr marL="0" lvl="0" indent="0" algn="l" rtl="0">
              <a:spcBef>
                <a:spcPts val="0"/>
              </a:spcBef>
              <a:spcAft>
                <a:spcPts val="0"/>
              </a:spcAft>
              <a:buNone/>
            </a:pPr>
            <a:endParaRPr sz="4300" b="1">
              <a:solidFill>
                <a:schemeClr val="lt1"/>
              </a:solidFill>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339"/>
        <p:cNvGrpSpPr/>
        <p:nvPr/>
      </p:nvGrpSpPr>
      <p:grpSpPr>
        <a:xfrm>
          <a:off x="0" y="0"/>
          <a:ext cx="0" cy="0"/>
          <a:chOff x="0" y="0"/>
          <a:chExt cx="0" cy="0"/>
        </a:xfrm>
      </p:grpSpPr>
      <p:sp>
        <p:nvSpPr>
          <p:cNvPr id="340" name="Google Shape;340;p52"/>
          <p:cNvSpPr txBox="1">
            <a:spLocks noGrp="1"/>
          </p:cNvSpPr>
          <p:nvPr>
            <p:ph type="subTitle" idx="1"/>
          </p:nvPr>
        </p:nvSpPr>
        <p:spPr>
          <a:xfrm>
            <a:off x="350825" y="356900"/>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CFE2F3"/>
                </a:solidFill>
              </a:rPr>
              <a:t>Case Study: R2G and Uganda National Chapter</a:t>
            </a:r>
            <a:endParaRPr>
              <a:solidFill>
                <a:srgbClr val="CFE2F3"/>
              </a:solidFill>
            </a:endParaRPr>
          </a:p>
          <a:p>
            <a:pPr marL="0" lvl="0" indent="0" algn="l" rtl="0">
              <a:spcBef>
                <a:spcPts val="0"/>
              </a:spcBef>
              <a:spcAft>
                <a:spcPts val="0"/>
              </a:spcAft>
              <a:buNone/>
            </a:pPr>
            <a:endParaRPr>
              <a:solidFill>
                <a:srgbClr val="CFE2F3"/>
              </a:solidFill>
            </a:endParaRPr>
          </a:p>
          <a:p>
            <a:pPr marL="0" lvl="0" indent="0" algn="l" rtl="0">
              <a:lnSpc>
                <a:spcPct val="115000"/>
              </a:lnSpc>
              <a:spcBef>
                <a:spcPts val="0"/>
              </a:spcBef>
              <a:spcAft>
                <a:spcPts val="0"/>
              </a:spcAft>
              <a:buNone/>
            </a:pPr>
            <a:endParaRPr sz="1300" b="1">
              <a:solidFill>
                <a:schemeClr val="lt1"/>
              </a:solidFill>
            </a:endParaRPr>
          </a:p>
          <a:p>
            <a:pPr marL="0" lvl="0" indent="0" algn="l" rtl="0">
              <a:lnSpc>
                <a:spcPct val="115000"/>
              </a:lnSpc>
              <a:spcBef>
                <a:spcPts val="0"/>
              </a:spcBef>
              <a:spcAft>
                <a:spcPts val="0"/>
              </a:spcAft>
              <a:buNone/>
            </a:pPr>
            <a:r>
              <a:rPr lang="en" sz="1300" b="1">
                <a:solidFill>
                  <a:srgbClr val="FFD966"/>
                </a:solidFill>
              </a:rPr>
              <a:t>Right2Grow Project: breaking new ground in terms of demonstrating new ways international projects can partner with National Chapters / Domestic Civil Society</a:t>
            </a:r>
            <a:endParaRPr sz="1300" b="1">
              <a:solidFill>
                <a:srgbClr val="FFD966"/>
              </a:solidFill>
            </a:endParaRPr>
          </a:p>
          <a:p>
            <a:pPr marL="457200" lvl="0" indent="0" algn="l" rtl="0">
              <a:lnSpc>
                <a:spcPct val="115000"/>
              </a:lnSpc>
              <a:spcBef>
                <a:spcPts val="0"/>
              </a:spcBef>
              <a:spcAft>
                <a:spcPts val="0"/>
              </a:spcAft>
              <a:buNone/>
            </a:pPr>
            <a:endParaRPr sz="1300" b="1">
              <a:solidFill>
                <a:schemeClr val="lt1"/>
              </a:solidFill>
            </a:endParaRPr>
          </a:p>
          <a:p>
            <a:pPr marL="457200" lvl="0" indent="0" algn="l" rtl="0">
              <a:lnSpc>
                <a:spcPct val="115000"/>
              </a:lnSpc>
              <a:spcBef>
                <a:spcPts val="0"/>
              </a:spcBef>
              <a:spcAft>
                <a:spcPts val="0"/>
              </a:spcAft>
              <a:buNone/>
            </a:pPr>
            <a:r>
              <a:rPr lang="en" sz="1300" b="1">
                <a:solidFill>
                  <a:schemeClr val="lt1"/>
                </a:solidFill>
              </a:rPr>
              <a:t>Potential value of International / Domestic Civil Society partnerships</a:t>
            </a:r>
            <a:endParaRPr sz="1300" b="1">
              <a:solidFill>
                <a:schemeClr val="lt1"/>
              </a:solidFill>
            </a:endParaRPr>
          </a:p>
          <a:p>
            <a:pPr marL="596900" lvl="0" indent="-311150" algn="l" rtl="0">
              <a:lnSpc>
                <a:spcPct val="115000"/>
              </a:lnSpc>
              <a:spcBef>
                <a:spcPts val="1000"/>
              </a:spcBef>
              <a:spcAft>
                <a:spcPts val="0"/>
              </a:spcAft>
              <a:buClr>
                <a:schemeClr val="lt1"/>
              </a:buClr>
              <a:buSzPts val="1300"/>
              <a:buChar char="●"/>
            </a:pPr>
            <a:r>
              <a:rPr lang="en" sz="1300">
                <a:solidFill>
                  <a:schemeClr val="lt1"/>
                </a:solidFill>
              </a:rPr>
              <a:t>Enable</a:t>
            </a:r>
            <a:r>
              <a:rPr lang="en" sz="1300" b="1">
                <a:solidFill>
                  <a:schemeClr val="lt1"/>
                </a:solidFill>
              </a:rPr>
              <a:t> reach to most neglected locales</a:t>
            </a:r>
            <a:r>
              <a:rPr lang="en" sz="1300">
                <a:solidFill>
                  <a:schemeClr val="lt1"/>
                </a:solidFill>
              </a:rPr>
              <a:t> via most appropriate CSOs--these CSOs are often smaller, less formalized, more remote, or combination of all.</a:t>
            </a:r>
            <a:endParaRPr sz="1300">
              <a:solidFill>
                <a:schemeClr val="lt1"/>
              </a:solidFill>
            </a:endParaRPr>
          </a:p>
          <a:p>
            <a:pPr marL="596900" lvl="0" indent="-311150" algn="l" rtl="0">
              <a:lnSpc>
                <a:spcPct val="115000"/>
              </a:lnSpc>
              <a:spcBef>
                <a:spcPts val="0"/>
              </a:spcBef>
              <a:spcAft>
                <a:spcPts val="0"/>
              </a:spcAft>
              <a:buClr>
                <a:schemeClr val="lt1"/>
              </a:buClr>
              <a:buSzPts val="1300"/>
              <a:buChar char="●"/>
            </a:pPr>
            <a:r>
              <a:rPr lang="en" sz="1300">
                <a:solidFill>
                  <a:schemeClr val="lt1"/>
                </a:solidFill>
              </a:rPr>
              <a:t>Can </a:t>
            </a:r>
            <a:r>
              <a:rPr lang="en" sz="1300" b="1">
                <a:solidFill>
                  <a:schemeClr val="lt1"/>
                </a:solidFill>
              </a:rPr>
              <a:t>enable practical and tailored capacity development for diverse participating CSOs</a:t>
            </a:r>
            <a:r>
              <a:rPr lang="en" sz="1300">
                <a:solidFill>
                  <a:schemeClr val="lt1"/>
                </a:solidFill>
              </a:rPr>
              <a:t>--capacity to develop their own voice and agency, individually and collectively</a:t>
            </a:r>
            <a:endParaRPr sz="1300">
              <a:solidFill>
                <a:schemeClr val="lt1"/>
              </a:solidFill>
            </a:endParaRPr>
          </a:p>
          <a:p>
            <a:pPr marL="596900" lvl="0" indent="-311150" algn="l" rtl="0">
              <a:lnSpc>
                <a:spcPct val="115000"/>
              </a:lnSpc>
              <a:spcBef>
                <a:spcPts val="0"/>
              </a:spcBef>
              <a:spcAft>
                <a:spcPts val="0"/>
              </a:spcAft>
              <a:buClr>
                <a:schemeClr val="lt1"/>
              </a:buClr>
              <a:buSzPts val="1300"/>
              <a:buChar char="●"/>
            </a:pPr>
            <a:r>
              <a:rPr lang="en" sz="1300" b="1">
                <a:solidFill>
                  <a:schemeClr val="lt1"/>
                </a:solidFill>
              </a:rPr>
              <a:t>Cost effective</a:t>
            </a:r>
            <a:r>
              <a:rPr lang="en" sz="1300">
                <a:solidFill>
                  <a:schemeClr val="lt1"/>
                </a:solidFill>
              </a:rPr>
              <a:t>--local organizations have lean and local model</a:t>
            </a:r>
            <a:endParaRPr sz="1300">
              <a:solidFill>
                <a:schemeClr val="lt1"/>
              </a:solidFill>
            </a:endParaRPr>
          </a:p>
          <a:p>
            <a:pPr marL="596900" lvl="0" indent="-311150" algn="l" rtl="0">
              <a:lnSpc>
                <a:spcPct val="115000"/>
              </a:lnSpc>
              <a:spcBef>
                <a:spcPts val="0"/>
              </a:spcBef>
              <a:spcAft>
                <a:spcPts val="0"/>
              </a:spcAft>
              <a:buClr>
                <a:schemeClr val="lt1"/>
              </a:buClr>
              <a:buSzPts val="1300"/>
              <a:buChar char="●"/>
            </a:pPr>
            <a:r>
              <a:rPr lang="en" sz="1300" b="1">
                <a:solidFill>
                  <a:schemeClr val="lt1"/>
                </a:solidFill>
              </a:rPr>
              <a:t>Improves quality</a:t>
            </a:r>
            <a:r>
              <a:rPr lang="en" sz="1300">
                <a:solidFill>
                  <a:schemeClr val="lt1"/>
                </a:solidFill>
              </a:rPr>
              <a:t>--genuine and appropriate programming conceived and delivered by people with lived experience and proximate leaders</a:t>
            </a:r>
            <a:endParaRPr sz="1300">
              <a:solidFill>
                <a:schemeClr val="lt1"/>
              </a:solidFill>
            </a:endParaRPr>
          </a:p>
          <a:p>
            <a:pPr marL="596900" lvl="0" indent="-311150" algn="l" rtl="0">
              <a:lnSpc>
                <a:spcPct val="115000"/>
              </a:lnSpc>
              <a:spcBef>
                <a:spcPts val="0"/>
              </a:spcBef>
              <a:spcAft>
                <a:spcPts val="0"/>
              </a:spcAft>
              <a:buClr>
                <a:schemeClr val="lt1"/>
              </a:buClr>
              <a:buSzPts val="1300"/>
              <a:buChar char="●"/>
            </a:pPr>
            <a:r>
              <a:rPr lang="en" sz="1300">
                <a:solidFill>
                  <a:schemeClr val="lt1"/>
                </a:solidFill>
              </a:rPr>
              <a:t>Ways this will contribute to </a:t>
            </a:r>
            <a:r>
              <a:rPr lang="en" sz="1300" b="1">
                <a:solidFill>
                  <a:schemeClr val="lt1"/>
                </a:solidFill>
              </a:rPr>
              <a:t>sustainability </a:t>
            </a:r>
            <a:r>
              <a:rPr lang="en" sz="1300">
                <a:solidFill>
                  <a:schemeClr val="lt1"/>
                </a:solidFill>
              </a:rPr>
              <a:t>after R2G ends. </a:t>
            </a:r>
            <a:endParaRPr sz="1300">
              <a:solidFill>
                <a:schemeClr val="lt1"/>
              </a:solidFill>
            </a:endParaRPr>
          </a:p>
          <a:p>
            <a:pPr marL="457200" lvl="0" indent="0" algn="l" rtl="0">
              <a:lnSpc>
                <a:spcPct val="115000"/>
              </a:lnSpc>
              <a:spcBef>
                <a:spcPts val="1000"/>
              </a:spcBef>
              <a:spcAft>
                <a:spcPts val="0"/>
              </a:spcAft>
              <a:buNone/>
            </a:pPr>
            <a:endParaRPr sz="2200">
              <a:solidFill>
                <a:schemeClr val="lt1"/>
              </a:solidFill>
            </a:endParaRPr>
          </a:p>
          <a:p>
            <a:pPr marL="0" lvl="0" indent="0" algn="l" rtl="0">
              <a:spcBef>
                <a:spcPts val="0"/>
              </a:spcBef>
              <a:spcAft>
                <a:spcPts val="0"/>
              </a:spcAft>
              <a:buNone/>
            </a:pPr>
            <a:endParaRPr sz="4300" b="1">
              <a:solidFill>
                <a:schemeClr val="lt1"/>
              </a:solidFill>
              <a:latin typeface="Proxima Nova"/>
              <a:ea typeface="Proxima Nova"/>
              <a:cs typeface="Proxima Nova"/>
              <a:sym typeface="Proxima Nova"/>
            </a:endParaRPr>
          </a:p>
        </p:txBody>
      </p:sp>
      <p:pic>
        <p:nvPicPr>
          <p:cNvPr id="341" name="Google Shape;341;p52"/>
          <p:cNvPicPr preferRelativeResize="0"/>
          <p:nvPr/>
        </p:nvPicPr>
        <p:blipFill>
          <a:blip r:embed="rId3">
            <a:alphaModFix/>
          </a:blip>
          <a:stretch>
            <a:fillRect/>
          </a:stretch>
        </p:blipFill>
        <p:spPr>
          <a:xfrm>
            <a:off x="6584199" y="4043275"/>
            <a:ext cx="1972601" cy="8936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9667" y="32250"/>
            <a:ext cx="6858000" cy="1271234"/>
          </a:xfrm>
        </p:spPr>
        <p:txBody>
          <a:bodyPr>
            <a:normAutofit/>
          </a:bodyPr>
          <a:lstStyle/>
          <a:p>
            <a:r>
              <a:rPr lang="en-GB" sz="2700" b="1" dirty="0"/>
              <a:t>What is a community?</a:t>
            </a:r>
          </a:p>
        </p:txBody>
      </p:sp>
      <p:sp>
        <p:nvSpPr>
          <p:cNvPr id="3" name="Subtitle 2"/>
          <p:cNvSpPr>
            <a:spLocks noGrp="1"/>
          </p:cNvSpPr>
          <p:nvPr>
            <p:ph type="subTitle" idx="1"/>
          </p:nvPr>
        </p:nvSpPr>
        <p:spPr>
          <a:xfrm>
            <a:off x="1829247" y="1312837"/>
            <a:ext cx="7314753" cy="3807766"/>
          </a:xfrm>
          <a:solidFill>
            <a:schemeClr val="accent6">
              <a:lumMod val="60000"/>
              <a:lumOff val="40000"/>
            </a:schemeClr>
          </a:solidFill>
        </p:spPr>
        <p:txBody>
          <a:bodyPr>
            <a:noAutofit/>
          </a:bodyPr>
          <a:lstStyle/>
          <a:p>
            <a:pPr algn="just"/>
            <a:r>
              <a:rPr lang="en-GB" dirty="0">
                <a:solidFill>
                  <a:schemeClr val="accent4">
                    <a:lumMod val="50000"/>
                  </a:schemeClr>
                </a:solidFill>
              </a:rPr>
              <a:t>Community is simply…</a:t>
            </a:r>
          </a:p>
          <a:p>
            <a:pPr algn="l"/>
            <a:r>
              <a:rPr lang="en-GB" dirty="0">
                <a:solidFill>
                  <a:schemeClr val="accent4">
                    <a:lumMod val="50000"/>
                  </a:schemeClr>
                </a:solidFill>
              </a:rPr>
              <a:t>People living together; People with common interests; People with common characteristics; People with similar natural experiences; People with common traditions and cultures; People with common beliefs……these are just a few of the aspects that define a community</a:t>
            </a:r>
            <a:r>
              <a:rPr lang="en-GB" dirty="0"/>
              <a:t>. </a:t>
            </a:r>
          </a:p>
        </p:txBody>
      </p:sp>
      <p:pic>
        <p:nvPicPr>
          <p:cNvPr id="4" name="Image 5"/>
          <p:cNvPicPr>
            <a:picLocks noChangeAspect="1"/>
          </p:cNvPicPr>
          <p:nvPr/>
        </p:nvPicPr>
        <p:blipFill rotWithShape="1">
          <a:blip r:embed="rId2">
            <a:extLst>
              <a:ext uri="{28A0092B-C50C-407E-A947-70E740481C1C}">
                <a14:useLocalDpi xmlns:a14="http://schemas.microsoft.com/office/drawing/2010/main" val="0"/>
              </a:ext>
            </a:extLst>
          </a:blip>
          <a:srcRect l="17436" t="4226" r="13023" b="35220"/>
          <a:stretch/>
        </p:blipFill>
        <p:spPr>
          <a:xfrm>
            <a:off x="296333" y="-27840"/>
            <a:ext cx="2031693" cy="1353902"/>
          </a:xfrm>
          <a:prstGeom prst="rect">
            <a:avLst/>
          </a:prstGeom>
        </p:spPr>
      </p:pic>
    </p:spTree>
    <p:extLst>
      <p:ext uri="{BB962C8B-B14F-4D97-AF65-F5344CB8AC3E}">
        <p14:creationId xmlns:p14="http://schemas.microsoft.com/office/powerpoint/2010/main" val="1901272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345"/>
        <p:cNvGrpSpPr/>
        <p:nvPr/>
      </p:nvGrpSpPr>
      <p:grpSpPr>
        <a:xfrm>
          <a:off x="0" y="0"/>
          <a:ext cx="0" cy="0"/>
          <a:chOff x="0" y="0"/>
          <a:chExt cx="0" cy="0"/>
        </a:xfrm>
      </p:grpSpPr>
      <p:sp>
        <p:nvSpPr>
          <p:cNvPr id="346" name="Google Shape;346;p53"/>
          <p:cNvSpPr txBox="1">
            <a:spLocks noGrp="1"/>
          </p:cNvSpPr>
          <p:nvPr>
            <p:ph type="subTitle" idx="1"/>
          </p:nvPr>
        </p:nvSpPr>
        <p:spPr>
          <a:xfrm>
            <a:off x="350825" y="204500"/>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50">
                <a:solidFill>
                  <a:srgbClr val="0A0A0A"/>
                </a:solidFill>
                <a:highlight>
                  <a:srgbClr val="ECF1F5"/>
                </a:highlight>
              </a:rPr>
              <a:t>What defines a community; geography, identity, or both? And based on the chosen definition, who are the representatives that can speak on behalf of that community?</a:t>
            </a:r>
            <a:endParaRPr>
              <a:solidFill>
                <a:srgbClr val="CFE2F3"/>
              </a:solidFill>
            </a:endParaRPr>
          </a:p>
          <a:p>
            <a:pPr marL="0" lvl="0" indent="0" algn="l" rtl="0">
              <a:lnSpc>
                <a:spcPct val="115000"/>
              </a:lnSpc>
              <a:spcBef>
                <a:spcPts val="0"/>
              </a:spcBef>
              <a:spcAft>
                <a:spcPts val="0"/>
              </a:spcAft>
              <a:buNone/>
            </a:pPr>
            <a:endParaRPr sz="1300" b="1">
              <a:solidFill>
                <a:schemeClr val="lt1"/>
              </a:solidFill>
            </a:endParaRPr>
          </a:p>
          <a:p>
            <a:pPr marL="0" lvl="0" indent="0" algn="l" rtl="0">
              <a:spcBef>
                <a:spcPts val="0"/>
              </a:spcBef>
              <a:spcAft>
                <a:spcPts val="0"/>
              </a:spcAft>
              <a:buNone/>
            </a:pPr>
            <a:endParaRPr sz="4300" b="1">
              <a:solidFill>
                <a:schemeClr val="lt1"/>
              </a:solidFill>
              <a:latin typeface="Proxima Nova"/>
              <a:ea typeface="Proxima Nova"/>
              <a:cs typeface="Proxima Nova"/>
              <a:sym typeface="Proxima Nova"/>
            </a:endParaRPr>
          </a:p>
        </p:txBody>
      </p:sp>
      <p:sp>
        <p:nvSpPr>
          <p:cNvPr id="347" name="Google Shape;347;p53"/>
          <p:cNvSpPr txBox="1"/>
          <p:nvPr/>
        </p:nvSpPr>
        <p:spPr>
          <a:xfrm>
            <a:off x="471850" y="946875"/>
            <a:ext cx="7820400" cy="3586500"/>
          </a:xfrm>
          <a:prstGeom prst="rect">
            <a:avLst/>
          </a:prstGeom>
          <a:solidFill>
            <a:srgbClr val="FFF2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latin typeface="Proxima Nova"/>
                <a:ea typeface="Proxima Nova"/>
                <a:cs typeface="Proxima Nova"/>
                <a:sym typeface="Proxima Nova"/>
              </a:rPr>
              <a:t>Our top line:</a:t>
            </a:r>
            <a:endParaRPr sz="1500" b="1">
              <a:latin typeface="Proxima Nova"/>
              <a:ea typeface="Proxima Nova"/>
              <a:cs typeface="Proxima Nova"/>
              <a:sym typeface="Proxima Nova"/>
            </a:endParaRPr>
          </a:p>
          <a:p>
            <a:pPr marL="0" lvl="0" indent="0" algn="l" rtl="0">
              <a:spcBef>
                <a:spcPts val="0"/>
              </a:spcBef>
              <a:spcAft>
                <a:spcPts val="0"/>
              </a:spcAft>
              <a:buNone/>
            </a:pPr>
            <a:endParaRPr sz="900">
              <a:latin typeface="Proxima Nova"/>
              <a:ea typeface="Proxima Nova"/>
              <a:cs typeface="Proxima Nova"/>
              <a:sym typeface="Proxima Nova"/>
            </a:endParaRPr>
          </a:p>
          <a:p>
            <a:pPr marL="0" lvl="0" indent="0" algn="l" rtl="0">
              <a:spcBef>
                <a:spcPts val="0"/>
              </a:spcBef>
              <a:spcAft>
                <a:spcPts val="0"/>
              </a:spcAft>
              <a:buNone/>
            </a:pPr>
            <a:r>
              <a:rPr lang="en" sz="1500">
                <a:latin typeface="Proxima Nova"/>
                <a:ea typeface="Proxima Nova"/>
                <a:cs typeface="Proxima Nova"/>
                <a:sym typeface="Proxima Nova"/>
              </a:rPr>
              <a:t>Communities are multifaceted and always changing. They represent shared geography, various identities, shared history, or other ideas.</a:t>
            </a:r>
            <a:endParaRPr sz="1500">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r>
              <a:rPr lang="en" sz="1500" b="1">
                <a:solidFill>
                  <a:srgbClr val="CC0000"/>
                </a:solidFill>
                <a:latin typeface="Proxima Nova"/>
                <a:ea typeface="Proxima Nova"/>
                <a:cs typeface="Proxima Nova"/>
                <a:sym typeface="Proxima Nova"/>
              </a:rPr>
              <a:t>Every society should have a diverse and thriving domestic civil society</a:t>
            </a:r>
            <a:r>
              <a:rPr lang="en" sz="1500" b="1">
                <a:latin typeface="Proxima Nova"/>
                <a:ea typeface="Proxima Nova"/>
                <a:cs typeface="Proxima Nova"/>
                <a:sym typeface="Proxima Nova"/>
              </a:rPr>
              <a:t>, offering multifaceted representation on any given day, for any given community.</a:t>
            </a:r>
            <a:endParaRPr sz="1500" b="1">
              <a:latin typeface="Proxima Nova"/>
              <a:ea typeface="Proxima Nova"/>
              <a:cs typeface="Proxima Nova"/>
              <a:sym typeface="Proxima Nova"/>
            </a:endParaRPr>
          </a:p>
          <a:p>
            <a:pPr marL="0" lvl="0" indent="0" algn="l" rtl="0">
              <a:spcBef>
                <a:spcPts val="0"/>
              </a:spcBef>
              <a:spcAft>
                <a:spcPts val="0"/>
              </a:spcAft>
              <a:buNone/>
            </a:pPr>
            <a:endParaRPr sz="1100">
              <a:latin typeface="Proxima Nova"/>
              <a:ea typeface="Proxima Nova"/>
              <a:cs typeface="Proxima Nova"/>
              <a:sym typeface="Proxima Nova"/>
            </a:endParaRPr>
          </a:p>
          <a:p>
            <a:pPr marL="0" lvl="0" indent="0" algn="l" rtl="0">
              <a:spcBef>
                <a:spcPts val="0"/>
              </a:spcBef>
              <a:spcAft>
                <a:spcPts val="0"/>
              </a:spcAft>
              <a:buNone/>
            </a:pPr>
            <a:r>
              <a:rPr lang="en" sz="1500" b="1">
                <a:latin typeface="Proxima Nova"/>
                <a:ea typeface="Proxima Nova"/>
                <a:cs typeface="Proxima Nova"/>
                <a:sym typeface="Proxima Nova"/>
              </a:rPr>
              <a:t>Civil society is underdeveloped and/or unrecognized in many African countries.</a:t>
            </a:r>
            <a:r>
              <a:rPr lang="en" sz="1500">
                <a:latin typeface="Proxima Nova"/>
                <a:ea typeface="Proxima Nova"/>
                <a:cs typeface="Proxima Nova"/>
                <a:sym typeface="Proxima Nova"/>
              </a:rPr>
              <a:t> Much of this is the legacy of colonialism and neo-colonialism. This needs to be rectified, as it has been in Indonesia, fueled by a 20+ year program of civil society reform.</a:t>
            </a:r>
            <a:endParaRPr sz="1500">
              <a:latin typeface="Proxima Nova"/>
              <a:ea typeface="Proxima Nova"/>
              <a:cs typeface="Proxima Nova"/>
              <a:sym typeface="Proxima Nova"/>
            </a:endParaRPr>
          </a:p>
          <a:p>
            <a:pPr marL="0" lvl="0" indent="0" algn="l" rtl="0">
              <a:spcBef>
                <a:spcPts val="0"/>
              </a:spcBef>
              <a:spcAft>
                <a:spcPts val="0"/>
              </a:spcAft>
              <a:buNone/>
            </a:pPr>
            <a:endParaRPr sz="1000">
              <a:latin typeface="Proxima Nova"/>
              <a:ea typeface="Proxima Nova"/>
              <a:cs typeface="Proxima Nova"/>
              <a:sym typeface="Proxima Nova"/>
            </a:endParaRPr>
          </a:p>
          <a:p>
            <a:pPr marL="0" lvl="0" indent="0" algn="l" rtl="0">
              <a:spcBef>
                <a:spcPts val="0"/>
              </a:spcBef>
              <a:spcAft>
                <a:spcPts val="0"/>
              </a:spcAft>
              <a:buNone/>
            </a:pPr>
            <a:r>
              <a:rPr lang="en" sz="1500" b="1">
                <a:latin typeface="Proxima Nova"/>
                <a:ea typeface="Proxima Nova"/>
                <a:cs typeface="Proxima Nova"/>
                <a:sym typeface="Proxima Nova"/>
              </a:rPr>
              <a:t>Civil society should:</a:t>
            </a:r>
            <a:endParaRPr sz="1500" b="1">
              <a:latin typeface="Proxima Nova"/>
              <a:ea typeface="Proxima Nova"/>
              <a:cs typeface="Proxima Nova"/>
              <a:sym typeface="Proxima Nova"/>
            </a:endParaRPr>
          </a:p>
          <a:p>
            <a:pPr marL="457200" lvl="0" indent="-323850" algn="l" rtl="0">
              <a:spcBef>
                <a:spcPts val="0"/>
              </a:spcBef>
              <a:spcAft>
                <a:spcPts val="0"/>
              </a:spcAft>
              <a:buSzPts val="1500"/>
              <a:buFont typeface="Proxima Nova"/>
              <a:buChar char="●"/>
            </a:pPr>
            <a:r>
              <a:rPr lang="en" sz="1500">
                <a:latin typeface="Proxima Nova"/>
                <a:ea typeface="Proxima Nova"/>
                <a:cs typeface="Proxima Nova"/>
                <a:sym typeface="Proxima Nova"/>
              </a:rPr>
              <a:t>exist at levels--local, middle, national</a:t>
            </a:r>
            <a:endParaRPr sz="1500">
              <a:latin typeface="Proxima Nova"/>
              <a:ea typeface="Proxima Nova"/>
              <a:cs typeface="Proxima Nova"/>
              <a:sym typeface="Proxima Nova"/>
            </a:endParaRPr>
          </a:p>
          <a:p>
            <a:pPr marL="457200" lvl="0" indent="-323850" algn="l" rtl="0">
              <a:spcBef>
                <a:spcPts val="0"/>
              </a:spcBef>
              <a:spcAft>
                <a:spcPts val="0"/>
              </a:spcAft>
              <a:buSzPts val="1500"/>
              <a:buFont typeface="Proxima Nova"/>
              <a:buChar char="●"/>
            </a:pPr>
            <a:r>
              <a:rPr lang="en" sz="1500">
                <a:latin typeface="Proxima Nova"/>
                <a:ea typeface="Proxima Nova"/>
                <a:cs typeface="Proxima Nova"/>
                <a:sym typeface="Proxima Nova"/>
              </a:rPr>
              <a:t>be networked</a:t>
            </a:r>
            <a:endParaRPr sz="1500">
              <a:latin typeface="Proxima Nova"/>
              <a:ea typeface="Proxima Nova"/>
              <a:cs typeface="Proxima Nova"/>
              <a:sym typeface="Proxima Nova"/>
            </a:endParaRPr>
          </a:p>
          <a:p>
            <a:pPr marL="457200" lvl="0" indent="-323850" algn="l" rtl="0">
              <a:spcBef>
                <a:spcPts val="0"/>
              </a:spcBef>
              <a:spcAft>
                <a:spcPts val="0"/>
              </a:spcAft>
              <a:buSzPts val="1500"/>
              <a:buFont typeface="Proxima Nova"/>
              <a:buChar char="●"/>
            </a:pPr>
            <a:r>
              <a:rPr lang="en" sz="1500">
                <a:latin typeface="Proxima Nova"/>
                <a:ea typeface="Proxima Nova"/>
                <a:cs typeface="Proxima Nova"/>
                <a:sym typeface="Proxima Nova"/>
              </a:rPr>
              <a:t>be fed by a pipeline of leaders, volunteers, professionals of all stripes.</a:t>
            </a:r>
            <a:endParaRPr/>
          </a:p>
        </p:txBody>
      </p:sp>
      <p:pic>
        <p:nvPicPr>
          <p:cNvPr id="348" name="Google Shape;348;p53"/>
          <p:cNvPicPr preferRelativeResize="0"/>
          <p:nvPr/>
        </p:nvPicPr>
        <p:blipFill>
          <a:blip r:embed="rId3">
            <a:alphaModFix/>
          </a:blip>
          <a:stretch>
            <a:fillRect/>
          </a:stretch>
        </p:blipFill>
        <p:spPr>
          <a:xfrm>
            <a:off x="6958275" y="3226875"/>
            <a:ext cx="2233657" cy="1916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50000"/>
            </a:schemeClr>
          </a:solidFill>
        </p:spPr>
        <p:txBody>
          <a:bodyPr/>
          <a:lstStyle/>
          <a:p>
            <a:pPr algn="ctr"/>
            <a:r>
              <a:rPr lang="en-GB" b="1" dirty="0"/>
              <a:t>Basis of a community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340203"/>
              </p:ext>
            </p:extLst>
          </p:nvPr>
        </p:nvGraphicFramePr>
        <p:xfrm>
          <a:off x="4466968" y="1268017"/>
          <a:ext cx="4048382" cy="336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16069" y="2194774"/>
            <a:ext cx="3544910" cy="2485296"/>
          </a:xfrm>
          <a:prstGeom prst="rect">
            <a:avLst/>
          </a:prstGeom>
          <a:noFill/>
        </p:spPr>
        <p:txBody>
          <a:bodyPr wrap="square" rtlCol="0">
            <a:spAutoFit/>
          </a:bodyPr>
          <a:lstStyle/>
          <a:p>
            <a:pPr defTabSz="685800">
              <a:buClrTx/>
            </a:pPr>
            <a:r>
              <a:rPr lang="en-GB" sz="2400" b="1" kern="1200" dirty="0">
                <a:solidFill>
                  <a:srgbClr val="70AD47">
                    <a:lumMod val="50000"/>
                  </a:srgbClr>
                </a:solidFill>
                <a:latin typeface="Calibri" panose="020F0502020204030204"/>
                <a:ea typeface="+mn-ea"/>
                <a:cs typeface="+mn-cs"/>
              </a:rPr>
              <a:t>Identity</a:t>
            </a:r>
            <a:r>
              <a:rPr lang="en-GB" sz="1350" kern="1200" dirty="0">
                <a:solidFill>
                  <a:prstClr val="black"/>
                </a:solidFill>
                <a:latin typeface="Calibri" panose="020F0502020204030204"/>
                <a:ea typeface="+mn-ea"/>
                <a:cs typeface="+mn-cs"/>
              </a:rPr>
              <a:t> outweighs all characteristics that define a community and this is recognised through the </a:t>
            </a:r>
            <a:r>
              <a:rPr lang="en-GB" sz="3200" b="1" kern="1200" dirty="0">
                <a:solidFill>
                  <a:srgbClr val="C00000"/>
                </a:solidFill>
                <a:latin typeface="Calibri" panose="020F0502020204030204"/>
                <a:ea typeface="+mn-ea"/>
                <a:cs typeface="+mn-cs"/>
              </a:rPr>
              <a:t>tradition and beliefs </a:t>
            </a:r>
            <a:r>
              <a:rPr lang="en-GB" sz="1350" kern="1200" dirty="0">
                <a:solidFill>
                  <a:prstClr val="black"/>
                </a:solidFill>
                <a:latin typeface="Calibri" panose="020F0502020204030204"/>
                <a:ea typeface="+mn-ea"/>
                <a:cs typeface="+mn-cs"/>
              </a:rPr>
              <a:t>that are usually upheld within the </a:t>
            </a:r>
            <a:r>
              <a:rPr lang="en-GB" sz="1350" b="1" kern="1200" dirty="0">
                <a:solidFill>
                  <a:prstClr val="black"/>
                </a:solidFill>
                <a:latin typeface="Calibri" panose="020F0502020204030204"/>
                <a:ea typeface="+mn-ea"/>
                <a:cs typeface="+mn-cs"/>
              </a:rPr>
              <a:t>social systems </a:t>
            </a:r>
            <a:r>
              <a:rPr lang="en-GB" sz="1350" kern="1200" dirty="0">
                <a:solidFill>
                  <a:prstClr val="black"/>
                </a:solidFill>
                <a:latin typeface="Calibri" panose="020F0502020204030204"/>
                <a:ea typeface="+mn-ea"/>
                <a:cs typeface="+mn-cs"/>
              </a:rPr>
              <a:t>through which decisions guiding the people are made. These systems are usually held high and respected by the respective communities  </a:t>
            </a:r>
          </a:p>
        </p:txBody>
      </p:sp>
    </p:spTree>
    <p:extLst>
      <p:ext uri="{BB962C8B-B14F-4D97-AF65-F5344CB8AC3E}">
        <p14:creationId xmlns:p14="http://schemas.microsoft.com/office/powerpoint/2010/main" val="1023082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50000"/>
            </a:schemeClr>
          </a:solidFill>
        </p:spPr>
        <p:txBody>
          <a:bodyPr>
            <a:normAutofit fontScale="90000"/>
          </a:bodyPr>
          <a:lstStyle/>
          <a:p>
            <a:r>
              <a:rPr lang="en-GB" dirty="0">
                <a:solidFill>
                  <a:schemeClr val="bg1"/>
                </a:solidFill>
              </a:rPr>
              <a:t>Who can speak on behalf of the community?</a:t>
            </a:r>
          </a:p>
        </p:txBody>
      </p:sp>
      <p:sp>
        <p:nvSpPr>
          <p:cNvPr id="3" name="Content Placeholder 2"/>
          <p:cNvSpPr>
            <a:spLocks noGrp="1"/>
          </p:cNvSpPr>
          <p:nvPr>
            <p:ph idx="1"/>
          </p:nvPr>
        </p:nvSpPr>
        <p:spPr>
          <a:xfrm>
            <a:off x="628650" y="1268017"/>
            <a:ext cx="7886700" cy="3364706"/>
          </a:xfrm>
          <a:solidFill>
            <a:schemeClr val="accent6">
              <a:lumMod val="60000"/>
              <a:lumOff val="40000"/>
            </a:schemeClr>
          </a:solidFill>
        </p:spPr>
        <p:txBody>
          <a:bodyPr>
            <a:normAutofit/>
          </a:bodyPr>
          <a:lstStyle/>
          <a:p>
            <a:r>
              <a:rPr lang="en-GB" i="1" u="sng" dirty="0"/>
              <a:t>Leaders within the social system </a:t>
            </a:r>
            <a:r>
              <a:rPr lang="en-GB" dirty="0"/>
              <a:t>(religious systems, cultural systems)</a:t>
            </a:r>
          </a:p>
          <a:p>
            <a:r>
              <a:rPr lang="en-GB" dirty="0"/>
              <a:t>People identified and entrusted by the communities (</a:t>
            </a:r>
            <a:r>
              <a:rPr lang="en-GB" i="1" u="sng" dirty="0"/>
              <a:t>elected leaders </a:t>
            </a:r>
            <a:r>
              <a:rPr lang="en-GB" dirty="0"/>
              <a:t>such as, local council leaders, district local leaders, members of parliament) </a:t>
            </a:r>
          </a:p>
          <a:p>
            <a:r>
              <a:rPr lang="en-GB" dirty="0"/>
              <a:t>Community </a:t>
            </a:r>
            <a:r>
              <a:rPr lang="en-GB" i="1" u="sng" dirty="0"/>
              <a:t>members identified within the geographic area </a:t>
            </a:r>
            <a:r>
              <a:rPr lang="en-GB" dirty="0"/>
              <a:t>or locality. But also could be </a:t>
            </a:r>
            <a:r>
              <a:rPr lang="en-GB" i="1" u="sng" dirty="0"/>
              <a:t>people with similar identity</a:t>
            </a:r>
            <a:r>
              <a:rPr lang="en-GB" dirty="0"/>
              <a:t>. These could be people with common visions, interests, views, inspirations, and experiences. Those with ability to guide and steer common goals. These can be identified as CBOs, community groups and associations such as, women groups, youth groups, disability groups, etc.  </a:t>
            </a:r>
          </a:p>
          <a:p>
            <a:endParaRPr lang="en-GB" dirty="0"/>
          </a:p>
        </p:txBody>
      </p:sp>
    </p:spTree>
    <p:extLst>
      <p:ext uri="{BB962C8B-B14F-4D97-AF65-F5344CB8AC3E}">
        <p14:creationId xmlns:p14="http://schemas.microsoft.com/office/powerpoint/2010/main" val="2922168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185" y="1075038"/>
            <a:ext cx="7886700" cy="778475"/>
          </a:xfrm>
        </p:spPr>
        <p:txBody>
          <a:bodyPr>
            <a:normAutofit fontScale="90000"/>
          </a:bodyPr>
          <a:lstStyle/>
          <a:p>
            <a:pPr algn="ctr"/>
            <a:r>
              <a:rPr lang="en-GB" sz="2400" b="1" dirty="0">
                <a:solidFill>
                  <a:schemeClr val="accent4">
                    <a:lumMod val="75000"/>
                  </a:schemeClr>
                </a:solidFill>
                <a:latin typeface="+mn-lt"/>
              </a:rPr>
              <a:t>The Movement for Community-Led Development</a:t>
            </a:r>
            <a:br>
              <a:rPr lang="en-GB" sz="2400" b="1" dirty="0">
                <a:solidFill>
                  <a:schemeClr val="accent4">
                    <a:lumMod val="75000"/>
                  </a:schemeClr>
                </a:solidFill>
                <a:latin typeface="+mn-lt"/>
              </a:rPr>
            </a:br>
            <a:r>
              <a:rPr lang="en-GB" sz="2400" b="1" dirty="0">
                <a:solidFill>
                  <a:schemeClr val="accent4">
                    <a:lumMod val="75000"/>
                  </a:schemeClr>
                </a:solidFill>
                <a:latin typeface="+mn-lt"/>
              </a:rPr>
              <a:t> </a:t>
            </a:r>
          </a:p>
        </p:txBody>
      </p:sp>
      <p:pic>
        <p:nvPicPr>
          <p:cNvPr id="4" name="Picture 3"/>
          <p:cNvPicPr>
            <a:picLocks noChangeAspect="1"/>
          </p:cNvPicPr>
          <p:nvPr/>
        </p:nvPicPr>
        <p:blipFill>
          <a:blip r:embed="rId2"/>
          <a:stretch>
            <a:fillRect/>
          </a:stretch>
        </p:blipFill>
        <p:spPr>
          <a:xfrm>
            <a:off x="1276350" y="1718969"/>
            <a:ext cx="6934200" cy="3195930"/>
          </a:xfrm>
          <a:prstGeom prst="rect">
            <a:avLst/>
          </a:prstGeom>
        </p:spPr>
      </p:pic>
      <p:sp>
        <p:nvSpPr>
          <p:cNvPr id="3" name="Content Placeholder 2"/>
          <p:cNvSpPr>
            <a:spLocks noGrp="1"/>
          </p:cNvSpPr>
          <p:nvPr>
            <p:ph idx="1"/>
          </p:nvPr>
        </p:nvSpPr>
        <p:spPr>
          <a:xfrm>
            <a:off x="2221606" y="3846722"/>
            <a:ext cx="5457422" cy="567513"/>
          </a:xfrm>
          <a:solidFill>
            <a:schemeClr val="accent1">
              <a:lumMod val="50000"/>
            </a:schemeClr>
          </a:solidFill>
        </p:spPr>
        <p:txBody>
          <a:bodyPr>
            <a:normAutofit fontScale="77500" lnSpcReduction="20000"/>
          </a:bodyPr>
          <a:lstStyle/>
          <a:p>
            <a:pPr marL="0" indent="0" algn="ctr">
              <a:buNone/>
            </a:pPr>
            <a:r>
              <a:rPr lang="en-GB" sz="3300" dirty="0">
                <a:solidFill>
                  <a:schemeClr val="bg1">
                    <a:lumMod val="95000"/>
                  </a:schemeClr>
                </a:solidFill>
                <a:latin typeface="Arial Rounded MT Bold" panose="020F0704030504030204" pitchFamily="34" charset="0"/>
              </a:rPr>
              <a:t>DEVELOPMENT IS LOCAL</a:t>
            </a:r>
          </a:p>
          <a:p>
            <a:endParaRPr lang="en-GB" dirty="0"/>
          </a:p>
          <a:p>
            <a:endParaRPr lang="en-GB" dirty="0"/>
          </a:p>
        </p:txBody>
      </p:sp>
    </p:spTree>
    <p:extLst>
      <p:ext uri="{BB962C8B-B14F-4D97-AF65-F5344CB8AC3E}">
        <p14:creationId xmlns:p14="http://schemas.microsoft.com/office/powerpoint/2010/main" val="2791838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39"/>
          <p:cNvPicPr preferRelativeResize="0"/>
          <p:nvPr/>
        </p:nvPicPr>
        <p:blipFill>
          <a:blip r:embed="rId3">
            <a:alphaModFix/>
          </a:blip>
          <a:stretch>
            <a:fillRect/>
          </a:stretch>
        </p:blipFill>
        <p:spPr>
          <a:xfrm>
            <a:off x="-302125" y="-595600"/>
            <a:ext cx="9616075" cy="6200849"/>
          </a:xfrm>
          <a:prstGeom prst="rect">
            <a:avLst/>
          </a:prstGeom>
          <a:noFill/>
          <a:ln>
            <a:noFill/>
          </a:ln>
        </p:spPr>
      </p:pic>
      <p:sp>
        <p:nvSpPr>
          <p:cNvPr id="179" name="Google Shape;179;p39"/>
          <p:cNvSpPr/>
          <p:nvPr/>
        </p:nvSpPr>
        <p:spPr>
          <a:xfrm>
            <a:off x="2810675" y="857250"/>
            <a:ext cx="5381100" cy="3429000"/>
          </a:xfrm>
          <a:prstGeom prst="rect">
            <a:avLst/>
          </a:prstGeom>
          <a:solidFill>
            <a:srgbClr val="CFE2F3"/>
          </a:solidFill>
          <a:ln w="1905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0" name="Google Shape;180;p39"/>
          <p:cNvCxnSpPr>
            <a:stCxn id="181" idx="2"/>
            <a:endCxn id="182" idx="0"/>
          </p:cNvCxnSpPr>
          <p:nvPr/>
        </p:nvCxnSpPr>
        <p:spPr>
          <a:xfrm>
            <a:off x="4119850" y="1927175"/>
            <a:ext cx="598200" cy="1489800"/>
          </a:xfrm>
          <a:prstGeom prst="straightConnector1">
            <a:avLst/>
          </a:prstGeom>
          <a:noFill/>
          <a:ln w="9525" cap="flat" cmpd="sng">
            <a:solidFill>
              <a:srgbClr val="3C78D8"/>
            </a:solidFill>
            <a:prstDash val="solid"/>
            <a:round/>
            <a:headEnd type="none" w="med" len="med"/>
            <a:tailEnd type="none" w="med" len="med"/>
          </a:ln>
        </p:spPr>
      </p:cxnSp>
      <p:sp>
        <p:nvSpPr>
          <p:cNvPr id="183" name="Google Shape;183;p39"/>
          <p:cNvSpPr txBox="1"/>
          <p:nvPr/>
        </p:nvSpPr>
        <p:spPr>
          <a:xfrm>
            <a:off x="3581550" y="2322800"/>
            <a:ext cx="1619700" cy="623400"/>
          </a:xfrm>
          <a:prstGeom prst="rect">
            <a:avLst/>
          </a:prstGeom>
          <a:solidFill>
            <a:srgbClr val="D9EAD3"/>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a:p>
            <a:pPr marL="0" lvl="0" indent="0" algn="ctr" rtl="0">
              <a:spcBef>
                <a:spcPts val="0"/>
              </a:spcBef>
              <a:spcAft>
                <a:spcPts val="0"/>
              </a:spcAft>
              <a:buNone/>
            </a:pPr>
            <a:r>
              <a:rPr lang="en" sz="1300" i="1">
                <a:latin typeface="Lato"/>
                <a:ea typeface="Lato"/>
                <a:cs typeface="Lato"/>
                <a:sym typeface="Lato"/>
              </a:rPr>
              <a:t>Platform:</a:t>
            </a:r>
            <a:endParaRPr sz="1300" i="1">
              <a:latin typeface="Lato"/>
              <a:ea typeface="Lato"/>
              <a:cs typeface="Lato"/>
              <a:sym typeface="Lato"/>
            </a:endParaRPr>
          </a:p>
          <a:p>
            <a:pPr marL="0" lvl="0" indent="0" algn="ctr"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182" name="Google Shape;182;p39"/>
          <p:cNvSpPr txBox="1"/>
          <p:nvPr/>
        </p:nvSpPr>
        <p:spPr>
          <a:xfrm>
            <a:off x="3934375" y="3416925"/>
            <a:ext cx="1567200" cy="623400"/>
          </a:xfrm>
          <a:prstGeom prst="rect">
            <a:avLst/>
          </a:prstGeom>
          <a:solidFill>
            <a:srgbClr val="D9EAD3"/>
          </a:solidFill>
          <a:ln w="9525" cap="flat" cmpd="sng">
            <a:solidFill>
              <a:srgbClr val="6D9EEB"/>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300" i="1">
                <a:latin typeface="Lato"/>
                <a:ea typeface="Lato"/>
                <a:cs typeface="Lato"/>
                <a:sym typeface="Lato"/>
              </a:rPr>
              <a:t>Tools:</a:t>
            </a:r>
            <a:endParaRPr sz="1300" i="1">
              <a:latin typeface="Lato"/>
              <a:ea typeface="Lato"/>
              <a:cs typeface="Lato"/>
              <a:sym typeface="Lato"/>
            </a:endParaRPr>
          </a:p>
          <a:p>
            <a:pPr marL="0" lvl="0" indent="0" algn="ctr" rtl="0">
              <a:spcBef>
                <a:spcPts val="0"/>
              </a:spcBef>
              <a:spcAft>
                <a:spcPts val="0"/>
              </a:spcAft>
              <a:buNone/>
            </a:pPr>
            <a:endParaRPr>
              <a:latin typeface="Lato"/>
              <a:ea typeface="Lato"/>
              <a:cs typeface="Lato"/>
              <a:sym typeface="Lato"/>
            </a:endParaRPr>
          </a:p>
        </p:txBody>
      </p:sp>
      <p:sp>
        <p:nvSpPr>
          <p:cNvPr id="181" name="Google Shape;181;p39"/>
          <p:cNvSpPr txBox="1"/>
          <p:nvPr/>
        </p:nvSpPr>
        <p:spPr>
          <a:xfrm>
            <a:off x="3336250" y="1145375"/>
            <a:ext cx="1567200" cy="781800"/>
          </a:xfrm>
          <a:prstGeom prst="rect">
            <a:avLst/>
          </a:prstGeom>
          <a:solidFill>
            <a:srgbClr val="D9EAD3"/>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i="1">
                <a:latin typeface="Lato"/>
                <a:ea typeface="Lato"/>
                <a:cs typeface="Lato"/>
                <a:sym typeface="Lato"/>
              </a:rPr>
              <a:t>Vision:</a:t>
            </a:r>
            <a:r>
              <a:rPr lang="en">
                <a:latin typeface="Lato"/>
                <a:ea typeface="Lato"/>
                <a:cs typeface="Lato"/>
                <a:sym typeface="Lato"/>
              </a:rPr>
              <a:t> </a:t>
            </a:r>
            <a:r>
              <a:rPr lang="en" b="1">
                <a:solidFill>
                  <a:srgbClr val="CC0000"/>
                </a:solidFill>
                <a:latin typeface="Lato"/>
                <a:ea typeface="Lato"/>
                <a:cs typeface="Lato"/>
                <a:sym typeface="Lato"/>
              </a:rPr>
              <a:t>Community-led Development</a:t>
            </a:r>
            <a:endParaRPr b="1">
              <a:solidFill>
                <a:srgbClr val="CC0000"/>
              </a:solidFill>
              <a:latin typeface="Lato"/>
              <a:ea typeface="Lato"/>
              <a:cs typeface="Lato"/>
              <a:sym typeface="Lato"/>
            </a:endParaRPr>
          </a:p>
        </p:txBody>
      </p:sp>
      <p:sp>
        <p:nvSpPr>
          <p:cNvPr id="184" name="Google Shape;184;p39"/>
          <p:cNvSpPr txBox="1"/>
          <p:nvPr/>
        </p:nvSpPr>
        <p:spPr>
          <a:xfrm>
            <a:off x="1158075" y="1313300"/>
            <a:ext cx="1957500" cy="2547900"/>
          </a:xfrm>
          <a:prstGeom prst="rect">
            <a:avLst/>
          </a:prstGeom>
          <a:solidFill>
            <a:srgbClr val="D9EAD3"/>
          </a:solidFill>
          <a:ln w="9525" cap="flat" cmpd="sng">
            <a:solidFill>
              <a:srgbClr val="783F0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Lato"/>
              <a:ea typeface="Lato"/>
              <a:cs typeface="Lato"/>
              <a:sym typeface="Lato"/>
            </a:endParaRPr>
          </a:p>
          <a:p>
            <a:pPr marL="0" lvl="0" indent="0" algn="l" rtl="0">
              <a:lnSpc>
                <a:spcPct val="115000"/>
              </a:lnSpc>
              <a:spcBef>
                <a:spcPts val="0"/>
              </a:spcBef>
              <a:spcAft>
                <a:spcPts val="0"/>
              </a:spcAft>
              <a:buNone/>
            </a:pPr>
            <a:r>
              <a:rPr lang="en" b="1">
                <a:latin typeface="Lato"/>
                <a:ea typeface="Lato"/>
                <a:cs typeface="Lato"/>
                <a:sym typeface="Lato"/>
              </a:rPr>
              <a:t>Shift the power to address poverty, and reverse growing  inequality and climate change.</a:t>
            </a:r>
            <a:endParaRPr b="1">
              <a:latin typeface="Lato"/>
              <a:ea typeface="Lato"/>
              <a:cs typeface="Lato"/>
              <a:sym typeface="Lato"/>
            </a:endParaRPr>
          </a:p>
          <a:p>
            <a:pPr marL="0" lvl="0" indent="0" algn="l" rtl="0">
              <a:lnSpc>
                <a:spcPct val="115000"/>
              </a:lnSpc>
              <a:spcBef>
                <a:spcPts val="0"/>
              </a:spcBef>
              <a:spcAft>
                <a:spcPts val="0"/>
              </a:spcAft>
              <a:buNone/>
            </a:pPr>
            <a:endParaRPr>
              <a:latin typeface="Lato"/>
              <a:ea typeface="Lato"/>
              <a:cs typeface="Lato"/>
              <a:sym typeface="Lato"/>
            </a:endParaRPr>
          </a:p>
          <a:p>
            <a:pPr marL="0" lvl="0" indent="0" algn="l" rtl="0">
              <a:lnSpc>
                <a:spcPct val="115000"/>
              </a:lnSpc>
              <a:spcBef>
                <a:spcPts val="0"/>
              </a:spcBef>
              <a:spcAft>
                <a:spcPts val="0"/>
              </a:spcAft>
              <a:buNone/>
            </a:pPr>
            <a:r>
              <a:rPr lang="en" b="1">
                <a:latin typeface="Lato"/>
                <a:ea typeface="Lato"/>
                <a:cs typeface="Lato"/>
                <a:sym typeface="Lato"/>
              </a:rPr>
              <a:t>How? </a:t>
            </a:r>
            <a:r>
              <a:rPr lang="en">
                <a:latin typeface="Lato"/>
                <a:ea typeface="Lato"/>
                <a:cs typeface="Lato"/>
                <a:sym typeface="Lato"/>
              </a:rPr>
              <a:t>By rolling out </a:t>
            </a:r>
            <a:r>
              <a:rPr lang="en" b="1">
                <a:solidFill>
                  <a:srgbClr val="990000"/>
                </a:solidFill>
                <a:latin typeface="Lato"/>
                <a:ea typeface="Lato"/>
                <a:cs typeface="Lato"/>
                <a:sym typeface="Lato"/>
              </a:rPr>
              <a:t>Community-led Development</a:t>
            </a:r>
            <a:r>
              <a:rPr lang="en" b="1">
                <a:solidFill>
                  <a:srgbClr val="E69138"/>
                </a:solidFill>
                <a:latin typeface="Lato"/>
                <a:ea typeface="Lato"/>
                <a:cs typeface="Lato"/>
                <a:sym typeface="Lato"/>
              </a:rPr>
              <a:t> </a:t>
            </a:r>
            <a:r>
              <a:rPr lang="en">
                <a:latin typeface="Lato"/>
                <a:ea typeface="Lato"/>
                <a:cs typeface="Lato"/>
                <a:sym typeface="Lato"/>
              </a:rPr>
              <a:t>across countries</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185" name="Google Shape;185;p39"/>
          <p:cNvSpPr txBox="1"/>
          <p:nvPr/>
        </p:nvSpPr>
        <p:spPr>
          <a:xfrm>
            <a:off x="4994775" y="1208675"/>
            <a:ext cx="2938200" cy="3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Dignity, voice, and agency for all as the best way to end poverty</a:t>
            </a:r>
            <a:endParaRPr>
              <a:latin typeface="Lato"/>
              <a:ea typeface="Lato"/>
              <a:cs typeface="Lato"/>
              <a:sym typeface="Lato"/>
            </a:endParaRPr>
          </a:p>
        </p:txBody>
      </p:sp>
      <p:sp>
        <p:nvSpPr>
          <p:cNvPr id="186" name="Google Shape;186;p39"/>
          <p:cNvSpPr txBox="1"/>
          <p:nvPr/>
        </p:nvSpPr>
        <p:spPr>
          <a:xfrm>
            <a:off x="1088700" y="365900"/>
            <a:ext cx="7103100" cy="78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a:solidFill>
                  <a:srgbClr val="E69138"/>
                </a:solidFill>
                <a:latin typeface="Proxima Nova"/>
                <a:ea typeface="Proxima Nova"/>
                <a:cs typeface="Proxima Nova"/>
                <a:sym typeface="Proxima Nova"/>
              </a:rPr>
              <a:t>The Movement for Community-led Development</a:t>
            </a:r>
            <a:endParaRPr sz="2000" b="1">
              <a:solidFill>
                <a:srgbClr val="E69138"/>
              </a:solidFill>
              <a:latin typeface="Proxima Nova"/>
              <a:ea typeface="Proxima Nova"/>
              <a:cs typeface="Proxima Nova"/>
              <a:sym typeface="Proxima Nova"/>
            </a:endParaRPr>
          </a:p>
        </p:txBody>
      </p:sp>
      <p:pic>
        <p:nvPicPr>
          <p:cNvPr id="187" name="Google Shape;187;p39"/>
          <p:cNvPicPr preferRelativeResize="0"/>
          <p:nvPr/>
        </p:nvPicPr>
        <p:blipFill>
          <a:blip r:embed="rId4">
            <a:alphaModFix/>
          </a:blip>
          <a:stretch>
            <a:fillRect/>
          </a:stretch>
        </p:blipFill>
        <p:spPr>
          <a:xfrm flipH="1">
            <a:off x="7658570" y="2162037"/>
            <a:ext cx="984880" cy="9429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40"/>
          <p:cNvPicPr preferRelativeResize="0"/>
          <p:nvPr/>
        </p:nvPicPr>
        <p:blipFill>
          <a:blip r:embed="rId3">
            <a:alphaModFix/>
          </a:blip>
          <a:stretch>
            <a:fillRect/>
          </a:stretch>
        </p:blipFill>
        <p:spPr>
          <a:xfrm>
            <a:off x="-302125" y="-748000"/>
            <a:ext cx="9616075" cy="6200849"/>
          </a:xfrm>
          <a:prstGeom prst="rect">
            <a:avLst/>
          </a:prstGeom>
          <a:noFill/>
          <a:ln>
            <a:noFill/>
          </a:ln>
        </p:spPr>
      </p:pic>
      <p:sp>
        <p:nvSpPr>
          <p:cNvPr id="193" name="Google Shape;193;p40"/>
          <p:cNvSpPr/>
          <p:nvPr/>
        </p:nvSpPr>
        <p:spPr>
          <a:xfrm>
            <a:off x="2810675" y="857250"/>
            <a:ext cx="5381100" cy="3429000"/>
          </a:xfrm>
          <a:prstGeom prst="rect">
            <a:avLst/>
          </a:prstGeom>
          <a:solidFill>
            <a:srgbClr val="CFE2F3"/>
          </a:solidFill>
          <a:ln w="1905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4" name="Google Shape;194;p40"/>
          <p:cNvCxnSpPr>
            <a:stCxn id="195" idx="2"/>
            <a:endCxn id="196" idx="0"/>
          </p:cNvCxnSpPr>
          <p:nvPr/>
        </p:nvCxnSpPr>
        <p:spPr>
          <a:xfrm>
            <a:off x="4119850" y="1927175"/>
            <a:ext cx="598200" cy="1489800"/>
          </a:xfrm>
          <a:prstGeom prst="straightConnector1">
            <a:avLst/>
          </a:prstGeom>
          <a:noFill/>
          <a:ln w="9525" cap="flat" cmpd="sng">
            <a:solidFill>
              <a:srgbClr val="3C78D8"/>
            </a:solidFill>
            <a:prstDash val="solid"/>
            <a:round/>
            <a:headEnd type="none" w="med" len="med"/>
            <a:tailEnd type="none" w="med" len="med"/>
          </a:ln>
        </p:spPr>
      </p:cxnSp>
      <p:sp>
        <p:nvSpPr>
          <p:cNvPr id="197" name="Google Shape;197;p40"/>
          <p:cNvSpPr txBox="1"/>
          <p:nvPr/>
        </p:nvSpPr>
        <p:spPr>
          <a:xfrm>
            <a:off x="3581550" y="2322800"/>
            <a:ext cx="1619700" cy="623400"/>
          </a:xfrm>
          <a:prstGeom prst="rect">
            <a:avLst/>
          </a:prstGeom>
          <a:solidFill>
            <a:srgbClr val="D9EAD3"/>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a:p>
            <a:pPr marL="0" lvl="0" indent="0" algn="ctr" rtl="0">
              <a:spcBef>
                <a:spcPts val="0"/>
              </a:spcBef>
              <a:spcAft>
                <a:spcPts val="0"/>
              </a:spcAft>
              <a:buNone/>
            </a:pPr>
            <a:r>
              <a:rPr lang="en" sz="1300" i="1">
                <a:latin typeface="Lato"/>
                <a:ea typeface="Lato"/>
                <a:cs typeface="Lato"/>
                <a:sym typeface="Lato"/>
              </a:rPr>
              <a:t>Platform:</a:t>
            </a:r>
            <a:endParaRPr sz="1300" i="1">
              <a:latin typeface="Lato"/>
              <a:ea typeface="Lato"/>
              <a:cs typeface="Lato"/>
              <a:sym typeface="Lato"/>
            </a:endParaRPr>
          </a:p>
          <a:p>
            <a:pPr marL="0" lvl="0" indent="0" algn="ctr" rtl="0">
              <a:spcBef>
                <a:spcPts val="0"/>
              </a:spcBef>
              <a:spcAft>
                <a:spcPts val="0"/>
              </a:spcAft>
              <a:buNone/>
            </a:pPr>
            <a:r>
              <a:rPr lang="en" b="1">
                <a:solidFill>
                  <a:srgbClr val="CC0000"/>
                </a:solidFill>
                <a:latin typeface="Lato"/>
                <a:ea typeface="Lato"/>
                <a:cs typeface="Lato"/>
                <a:sym typeface="Lato"/>
              </a:rPr>
              <a:t>Social Movement</a:t>
            </a:r>
            <a:endParaRPr b="1">
              <a:solidFill>
                <a:srgbClr val="CC0000"/>
              </a:solidFill>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196" name="Google Shape;196;p40"/>
          <p:cNvSpPr txBox="1"/>
          <p:nvPr/>
        </p:nvSpPr>
        <p:spPr>
          <a:xfrm>
            <a:off x="3934375" y="3416925"/>
            <a:ext cx="1567200" cy="623400"/>
          </a:xfrm>
          <a:prstGeom prst="rect">
            <a:avLst/>
          </a:prstGeom>
          <a:solidFill>
            <a:srgbClr val="D9EAD3"/>
          </a:solidFill>
          <a:ln w="9525" cap="flat" cmpd="sng">
            <a:solidFill>
              <a:srgbClr val="6D9EEB"/>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300" i="1">
                <a:latin typeface="Lato"/>
                <a:ea typeface="Lato"/>
                <a:cs typeface="Lato"/>
                <a:sym typeface="Lato"/>
              </a:rPr>
              <a:t>Tools:</a:t>
            </a:r>
            <a:endParaRPr sz="1300" i="1">
              <a:latin typeface="Lato"/>
              <a:ea typeface="Lato"/>
              <a:cs typeface="Lato"/>
              <a:sym typeface="Lato"/>
            </a:endParaRPr>
          </a:p>
          <a:p>
            <a:pPr marL="0" lvl="0" indent="0" algn="ctr" rtl="0">
              <a:spcBef>
                <a:spcPts val="0"/>
              </a:spcBef>
              <a:spcAft>
                <a:spcPts val="0"/>
              </a:spcAft>
              <a:buNone/>
            </a:pPr>
            <a:endParaRPr>
              <a:latin typeface="Lato"/>
              <a:ea typeface="Lato"/>
              <a:cs typeface="Lato"/>
              <a:sym typeface="Lato"/>
            </a:endParaRPr>
          </a:p>
        </p:txBody>
      </p:sp>
      <p:sp>
        <p:nvSpPr>
          <p:cNvPr id="195" name="Google Shape;195;p40"/>
          <p:cNvSpPr txBox="1"/>
          <p:nvPr/>
        </p:nvSpPr>
        <p:spPr>
          <a:xfrm>
            <a:off x="3336250" y="1145375"/>
            <a:ext cx="1567200" cy="781800"/>
          </a:xfrm>
          <a:prstGeom prst="rect">
            <a:avLst/>
          </a:prstGeom>
          <a:solidFill>
            <a:srgbClr val="D9EAD3"/>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i="1">
                <a:latin typeface="Lato"/>
                <a:ea typeface="Lato"/>
                <a:cs typeface="Lato"/>
                <a:sym typeface="Lato"/>
              </a:rPr>
              <a:t>Vision:</a:t>
            </a:r>
            <a:r>
              <a:rPr lang="en">
                <a:latin typeface="Lato"/>
                <a:ea typeface="Lato"/>
                <a:cs typeface="Lato"/>
                <a:sym typeface="Lato"/>
              </a:rPr>
              <a:t> Community-led Development</a:t>
            </a:r>
            <a:endParaRPr>
              <a:latin typeface="Lato"/>
              <a:ea typeface="Lato"/>
              <a:cs typeface="Lato"/>
              <a:sym typeface="Lato"/>
            </a:endParaRPr>
          </a:p>
        </p:txBody>
      </p:sp>
      <p:sp>
        <p:nvSpPr>
          <p:cNvPr id="198" name="Google Shape;198;p40"/>
          <p:cNvSpPr txBox="1"/>
          <p:nvPr/>
        </p:nvSpPr>
        <p:spPr>
          <a:xfrm>
            <a:off x="5353725" y="2313350"/>
            <a:ext cx="2477400" cy="3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Co-creating a way forward, and journeying together</a:t>
            </a:r>
            <a:endParaRPr>
              <a:latin typeface="Lato"/>
              <a:ea typeface="Lato"/>
              <a:cs typeface="Lato"/>
              <a:sym typeface="Lato"/>
            </a:endParaRPr>
          </a:p>
        </p:txBody>
      </p:sp>
      <p:sp>
        <p:nvSpPr>
          <p:cNvPr id="199" name="Google Shape;199;p40"/>
          <p:cNvSpPr txBox="1"/>
          <p:nvPr/>
        </p:nvSpPr>
        <p:spPr>
          <a:xfrm>
            <a:off x="5604250" y="3406075"/>
            <a:ext cx="2938200" cy="3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00" name="Google Shape;200;p40"/>
          <p:cNvSpPr txBox="1"/>
          <p:nvPr/>
        </p:nvSpPr>
        <p:spPr>
          <a:xfrm>
            <a:off x="1088700" y="365900"/>
            <a:ext cx="7103100" cy="78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a:solidFill>
                  <a:srgbClr val="E69138"/>
                </a:solidFill>
                <a:latin typeface="Proxima Nova"/>
                <a:ea typeface="Proxima Nova"/>
                <a:cs typeface="Proxima Nova"/>
                <a:sym typeface="Proxima Nova"/>
              </a:rPr>
              <a:t>The Movement for Community-led Development</a:t>
            </a:r>
            <a:endParaRPr sz="2000" b="1">
              <a:solidFill>
                <a:srgbClr val="E69138"/>
              </a:solidFill>
              <a:latin typeface="Proxima Nova"/>
              <a:ea typeface="Proxima Nova"/>
              <a:cs typeface="Proxima Nova"/>
              <a:sym typeface="Proxima Nova"/>
            </a:endParaRPr>
          </a:p>
        </p:txBody>
      </p:sp>
      <p:pic>
        <p:nvPicPr>
          <p:cNvPr id="201" name="Google Shape;201;p40"/>
          <p:cNvPicPr preferRelativeResize="0"/>
          <p:nvPr/>
        </p:nvPicPr>
        <p:blipFill>
          <a:blip r:embed="rId4">
            <a:alphaModFix/>
          </a:blip>
          <a:stretch>
            <a:fillRect/>
          </a:stretch>
        </p:blipFill>
        <p:spPr>
          <a:xfrm flipH="1">
            <a:off x="7658570" y="2162037"/>
            <a:ext cx="984880" cy="942962"/>
          </a:xfrm>
          <a:prstGeom prst="rect">
            <a:avLst/>
          </a:prstGeom>
          <a:noFill/>
          <a:ln>
            <a:noFill/>
          </a:ln>
        </p:spPr>
      </p:pic>
      <p:sp>
        <p:nvSpPr>
          <p:cNvPr id="202" name="Google Shape;202;p40"/>
          <p:cNvSpPr txBox="1"/>
          <p:nvPr/>
        </p:nvSpPr>
        <p:spPr>
          <a:xfrm>
            <a:off x="1158075" y="1313300"/>
            <a:ext cx="1957500" cy="2547900"/>
          </a:xfrm>
          <a:prstGeom prst="rect">
            <a:avLst/>
          </a:prstGeom>
          <a:solidFill>
            <a:srgbClr val="D9EAD3"/>
          </a:solidFill>
          <a:ln w="9525" cap="flat" cmpd="sng">
            <a:solidFill>
              <a:srgbClr val="783F0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Lato"/>
              <a:ea typeface="Lato"/>
              <a:cs typeface="Lato"/>
              <a:sym typeface="Lato"/>
            </a:endParaRPr>
          </a:p>
          <a:p>
            <a:pPr marL="0" lvl="0" indent="0" algn="l" rtl="0">
              <a:lnSpc>
                <a:spcPct val="115000"/>
              </a:lnSpc>
              <a:spcBef>
                <a:spcPts val="0"/>
              </a:spcBef>
              <a:spcAft>
                <a:spcPts val="0"/>
              </a:spcAft>
              <a:buNone/>
            </a:pPr>
            <a:r>
              <a:rPr lang="en" b="1">
                <a:latin typeface="Lato"/>
                <a:ea typeface="Lato"/>
                <a:cs typeface="Lato"/>
                <a:sym typeface="Lato"/>
              </a:rPr>
              <a:t>Shift the power to address poverty and reverse growing  inequality and climate change.</a:t>
            </a:r>
            <a:endParaRPr b="1">
              <a:latin typeface="Lato"/>
              <a:ea typeface="Lato"/>
              <a:cs typeface="Lato"/>
              <a:sym typeface="Lato"/>
            </a:endParaRPr>
          </a:p>
          <a:p>
            <a:pPr marL="0" lvl="0" indent="0" algn="l" rtl="0">
              <a:lnSpc>
                <a:spcPct val="115000"/>
              </a:lnSpc>
              <a:spcBef>
                <a:spcPts val="0"/>
              </a:spcBef>
              <a:spcAft>
                <a:spcPts val="0"/>
              </a:spcAft>
              <a:buNone/>
            </a:pPr>
            <a:endParaRPr>
              <a:latin typeface="Lato"/>
              <a:ea typeface="Lato"/>
              <a:cs typeface="Lato"/>
              <a:sym typeface="Lato"/>
            </a:endParaRPr>
          </a:p>
          <a:p>
            <a:pPr marL="0" lvl="0" indent="0" algn="l" rtl="0">
              <a:lnSpc>
                <a:spcPct val="115000"/>
              </a:lnSpc>
              <a:spcBef>
                <a:spcPts val="0"/>
              </a:spcBef>
              <a:spcAft>
                <a:spcPts val="0"/>
              </a:spcAft>
              <a:buNone/>
            </a:pPr>
            <a:r>
              <a:rPr lang="en" b="1">
                <a:latin typeface="Lato"/>
                <a:ea typeface="Lato"/>
                <a:cs typeface="Lato"/>
                <a:sym typeface="Lato"/>
              </a:rPr>
              <a:t>How? </a:t>
            </a:r>
            <a:r>
              <a:rPr lang="en">
                <a:latin typeface="Lato"/>
                <a:ea typeface="Lato"/>
                <a:cs typeface="Lato"/>
                <a:sym typeface="Lato"/>
              </a:rPr>
              <a:t>By rolling out </a:t>
            </a:r>
            <a:r>
              <a:rPr lang="en" b="1">
                <a:solidFill>
                  <a:srgbClr val="990000"/>
                </a:solidFill>
                <a:latin typeface="Lato"/>
                <a:ea typeface="Lato"/>
                <a:cs typeface="Lato"/>
                <a:sym typeface="Lato"/>
              </a:rPr>
              <a:t>Community-led Development</a:t>
            </a:r>
            <a:r>
              <a:rPr lang="en" b="1">
                <a:solidFill>
                  <a:srgbClr val="E69138"/>
                </a:solidFill>
                <a:latin typeface="Lato"/>
                <a:ea typeface="Lato"/>
                <a:cs typeface="Lato"/>
                <a:sym typeface="Lato"/>
              </a:rPr>
              <a:t> </a:t>
            </a:r>
            <a:r>
              <a:rPr lang="en">
                <a:latin typeface="Lato"/>
                <a:ea typeface="Lato"/>
                <a:cs typeface="Lato"/>
                <a:sym typeface="Lato"/>
              </a:rPr>
              <a:t>across countries</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41"/>
          <p:cNvPicPr preferRelativeResize="0"/>
          <p:nvPr/>
        </p:nvPicPr>
        <p:blipFill>
          <a:blip r:embed="rId3">
            <a:alphaModFix/>
          </a:blip>
          <a:stretch>
            <a:fillRect/>
          </a:stretch>
        </p:blipFill>
        <p:spPr>
          <a:xfrm>
            <a:off x="-302125" y="-824200"/>
            <a:ext cx="9616075" cy="6200849"/>
          </a:xfrm>
          <a:prstGeom prst="rect">
            <a:avLst/>
          </a:prstGeom>
          <a:noFill/>
          <a:ln>
            <a:noFill/>
          </a:ln>
        </p:spPr>
      </p:pic>
      <p:sp>
        <p:nvSpPr>
          <p:cNvPr id="208" name="Google Shape;208;p41"/>
          <p:cNvSpPr/>
          <p:nvPr/>
        </p:nvSpPr>
        <p:spPr>
          <a:xfrm>
            <a:off x="2810675" y="857250"/>
            <a:ext cx="5381100" cy="3429000"/>
          </a:xfrm>
          <a:prstGeom prst="rect">
            <a:avLst/>
          </a:prstGeom>
          <a:solidFill>
            <a:srgbClr val="CFE2F3"/>
          </a:solidFill>
          <a:ln w="1905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9" name="Google Shape;209;p41"/>
          <p:cNvCxnSpPr>
            <a:stCxn id="210" idx="2"/>
            <a:endCxn id="211" idx="0"/>
          </p:cNvCxnSpPr>
          <p:nvPr/>
        </p:nvCxnSpPr>
        <p:spPr>
          <a:xfrm>
            <a:off x="4119850" y="1927175"/>
            <a:ext cx="649500" cy="1489800"/>
          </a:xfrm>
          <a:prstGeom prst="straightConnector1">
            <a:avLst/>
          </a:prstGeom>
          <a:noFill/>
          <a:ln w="9525" cap="flat" cmpd="sng">
            <a:solidFill>
              <a:srgbClr val="3C78D8"/>
            </a:solidFill>
            <a:prstDash val="solid"/>
            <a:round/>
            <a:headEnd type="none" w="med" len="med"/>
            <a:tailEnd type="none" w="med" len="med"/>
          </a:ln>
        </p:spPr>
      </p:cxnSp>
      <p:sp>
        <p:nvSpPr>
          <p:cNvPr id="212" name="Google Shape;212;p41"/>
          <p:cNvSpPr txBox="1"/>
          <p:nvPr/>
        </p:nvSpPr>
        <p:spPr>
          <a:xfrm>
            <a:off x="3581550" y="2322800"/>
            <a:ext cx="1619700" cy="623400"/>
          </a:xfrm>
          <a:prstGeom prst="rect">
            <a:avLst/>
          </a:prstGeom>
          <a:solidFill>
            <a:srgbClr val="D9EAD3"/>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a:p>
            <a:pPr marL="0" lvl="0" indent="0" algn="ctr" rtl="0">
              <a:spcBef>
                <a:spcPts val="0"/>
              </a:spcBef>
              <a:spcAft>
                <a:spcPts val="0"/>
              </a:spcAft>
              <a:buNone/>
            </a:pPr>
            <a:r>
              <a:rPr lang="en" sz="1300" i="1">
                <a:latin typeface="Lato"/>
                <a:ea typeface="Lato"/>
                <a:cs typeface="Lato"/>
                <a:sym typeface="Lato"/>
              </a:rPr>
              <a:t>Platform:</a:t>
            </a:r>
            <a:endParaRPr sz="1300" i="1">
              <a:latin typeface="Lato"/>
              <a:ea typeface="Lato"/>
              <a:cs typeface="Lato"/>
              <a:sym typeface="Lato"/>
            </a:endParaRPr>
          </a:p>
          <a:p>
            <a:pPr marL="0" lvl="0" indent="0" algn="ctr" rtl="0">
              <a:spcBef>
                <a:spcPts val="0"/>
              </a:spcBef>
              <a:spcAft>
                <a:spcPts val="0"/>
              </a:spcAft>
              <a:buNone/>
            </a:pPr>
            <a:r>
              <a:rPr lang="en">
                <a:latin typeface="Lato"/>
                <a:ea typeface="Lato"/>
                <a:cs typeface="Lato"/>
                <a:sym typeface="Lato"/>
              </a:rPr>
              <a:t>Social Movement</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211" name="Google Shape;211;p41"/>
          <p:cNvSpPr txBox="1"/>
          <p:nvPr/>
        </p:nvSpPr>
        <p:spPr>
          <a:xfrm>
            <a:off x="3934375" y="3416925"/>
            <a:ext cx="1669800" cy="623400"/>
          </a:xfrm>
          <a:prstGeom prst="rect">
            <a:avLst/>
          </a:prstGeom>
          <a:solidFill>
            <a:srgbClr val="D9EAD3"/>
          </a:solidFill>
          <a:ln w="9525" cap="flat" cmpd="sng">
            <a:solidFill>
              <a:srgbClr val="6D9EEB"/>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300" i="1">
                <a:latin typeface="Lato"/>
                <a:ea typeface="Lato"/>
                <a:cs typeface="Lato"/>
                <a:sym typeface="Lato"/>
              </a:rPr>
              <a:t>Tools:</a:t>
            </a:r>
            <a:endParaRPr sz="1300" i="1">
              <a:latin typeface="Lato"/>
              <a:ea typeface="Lato"/>
              <a:cs typeface="Lato"/>
              <a:sym typeface="Lato"/>
            </a:endParaRPr>
          </a:p>
          <a:p>
            <a:pPr marL="0" lvl="0" indent="0" algn="ctr" rtl="0">
              <a:spcBef>
                <a:spcPts val="0"/>
              </a:spcBef>
              <a:spcAft>
                <a:spcPts val="0"/>
              </a:spcAft>
              <a:buNone/>
            </a:pPr>
            <a:r>
              <a:rPr lang="en" b="1">
                <a:solidFill>
                  <a:srgbClr val="CC0000"/>
                </a:solidFill>
                <a:latin typeface="Lato"/>
                <a:ea typeface="Lato"/>
                <a:cs typeface="Lato"/>
                <a:sym typeface="Lato"/>
              </a:rPr>
              <a:t>Systems practices</a:t>
            </a:r>
            <a:endParaRPr b="1">
              <a:solidFill>
                <a:srgbClr val="CC0000"/>
              </a:solidFill>
              <a:latin typeface="Lato"/>
              <a:ea typeface="Lato"/>
              <a:cs typeface="Lato"/>
              <a:sym typeface="Lato"/>
            </a:endParaRPr>
          </a:p>
        </p:txBody>
      </p:sp>
      <p:sp>
        <p:nvSpPr>
          <p:cNvPr id="210" name="Google Shape;210;p41"/>
          <p:cNvSpPr txBox="1"/>
          <p:nvPr/>
        </p:nvSpPr>
        <p:spPr>
          <a:xfrm>
            <a:off x="3336250" y="1145375"/>
            <a:ext cx="1567200" cy="781800"/>
          </a:xfrm>
          <a:prstGeom prst="rect">
            <a:avLst/>
          </a:prstGeom>
          <a:solidFill>
            <a:srgbClr val="D9EAD3"/>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i="1">
                <a:latin typeface="Lato"/>
                <a:ea typeface="Lato"/>
                <a:cs typeface="Lato"/>
                <a:sym typeface="Lato"/>
              </a:rPr>
              <a:t>Vision:</a:t>
            </a:r>
            <a:r>
              <a:rPr lang="en">
                <a:latin typeface="Lato"/>
                <a:ea typeface="Lato"/>
                <a:cs typeface="Lato"/>
                <a:sym typeface="Lato"/>
              </a:rPr>
              <a:t> Community-led Development</a:t>
            </a:r>
            <a:endParaRPr>
              <a:latin typeface="Lato"/>
              <a:ea typeface="Lato"/>
              <a:cs typeface="Lato"/>
              <a:sym typeface="Lato"/>
            </a:endParaRPr>
          </a:p>
        </p:txBody>
      </p:sp>
      <p:sp>
        <p:nvSpPr>
          <p:cNvPr id="213" name="Google Shape;213;p41"/>
          <p:cNvSpPr txBox="1"/>
          <p:nvPr/>
        </p:nvSpPr>
        <p:spPr>
          <a:xfrm>
            <a:off x="5604250" y="3406075"/>
            <a:ext cx="2938200" cy="3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Ways to create and manage collective change that lasts</a:t>
            </a:r>
            <a:endParaRPr>
              <a:latin typeface="Lato"/>
              <a:ea typeface="Lato"/>
              <a:cs typeface="Lato"/>
              <a:sym typeface="Lato"/>
            </a:endParaRPr>
          </a:p>
        </p:txBody>
      </p:sp>
      <p:sp>
        <p:nvSpPr>
          <p:cNvPr id="214" name="Google Shape;214;p41"/>
          <p:cNvSpPr txBox="1"/>
          <p:nvPr/>
        </p:nvSpPr>
        <p:spPr>
          <a:xfrm>
            <a:off x="1088700" y="365900"/>
            <a:ext cx="7103100" cy="78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a:solidFill>
                  <a:srgbClr val="E69138"/>
                </a:solidFill>
                <a:latin typeface="Proxima Nova"/>
                <a:ea typeface="Proxima Nova"/>
                <a:cs typeface="Proxima Nova"/>
                <a:sym typeface="Proxima Nova"/>
              </a:rPr>
              <a:t>The Movement for Community-led Development</a:t>
            </a:r>
            <a:endParaRPr sz="2000" b="1">
              <a:solidFill>
                <a:srgbClr val="E69138"/>
              </a:solidFill>
              <a:latin typeface="Proxima Nova"/>
              <a:ea typeface="Proxima Nova"/>
              <a:cs typeface="Proxima Nova"/>
              <a:sym typeface="Proxima Nova"/>
            </a:endParaRPr>
          </a:p>
        </p:txBody>
      </p:sp>
      <p:pic>
        <p:nvPicPr>
          <p:cNvPr id="215" name="Google Shape;215;p41"/>
          <p:cNvPicPr preferRelativeResize="0"/>
          <p:nvPr/>
        </p:nvPicPr>
        <p:blipFill>
          <a:blip r:embed="rId4">
            <a:alphaModFix/>
          </a:blip>
          <a:stretch>
            <a:fillRect/>
          </a:stretch>
        </p:blipFill>
        <p:spPr>
          <a:xfrm flipH="1">
            <a:off x="7658570" y="2162037"/>
            <a:ext cx="984880" cy="942962"/>
          </a:xfrm>
          <a:prstGeom prst="rect">
            <a:avLst/>
          </a:prstGeom>
          <a:noFill/>
          <a:ln>
            <a:noFill/>
          </a:ln>
        </p:spPr>
      </p:pic>
      <p:sp>
        <p:nvSpPr>
          <p:cNvPr id="216" name="Google Shape;216;p41"/>
          <p:cNvSpPr txBox="1"/>
          <p:nvPr/>
        </p:nvSpPr>
        <p:spPr>
          <a:xfrm>
            <a:off x="1158075" y="1313300"/>
            <a:ext cx="1957500" cy="2547900"/>
          </a:xfrm>
          <a:prstGeom prst="rect">
            <a:avLst/>
          </a:prstGeom>
          <a:solidFill>
            <a:srgbClr val="D9EAD3"/>
          </a:solidFill>
          <a:ln w="9525" cap="flat" cmpd="sng">
            <a:solidFill>
              <a:srgbClr val="783F0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Lato"/>
              <a:ea typeface="Lato"/>
              <a:cs typeface="Lato"/>
              <a:sym typeface="Lato"/>
            </a:endParaRPr>
          </a:p>
          <a:p>
            <a:pPr marL="0" lvl="0" indent="0" algn="l" rtl="0">
              <a:lnSpc>
                <a:spcPct val="115000"/>
              </a:lnSpc>
              <a:spcBef>
                <a:spcPts val="0"/>
              </a:spcBef>
              <a:spcAft>
                <a:spcPts val="0"/>
              </a:spcAft>
              <a:buNone/>
            </a:pPr>
            <a:r>
              <a:rPr lang="en" b="1">
                <a:latin typeface="Lato"/>
                <a:ea typeface="Lato"/>
                <a:cs typeface="Lato"/>
                <a:sym typeface="Lato"/>
              </a:rPr>
              <a:t>Shift the power to address poverty and reverse growing  inequality and climate change.</a:t>
            </a:r>
            <a:endParaRPr b="1">
              <a:latin typeface="Lato"/>
              <a:ea typeface="Lato"/>
              <a:cs typeface="Lato"/>
              <a:sym typeface="Lato"/>
            </a:endParaRPr>
          </a:p>
          <a:p>
            <a:pPr marL="0" lvl="0" indent="0" algn="l" rtl="0">
              <a:lnSpc>
                <a:spcPct val="115000"/>
              </a:lnSpc>
              <a:spcBef>
                <a:spcPts val="0"/>
              </a:spcBef>
              <a:spcAft>
                <a:spcPts val="0"/>
              </a:spcAft>
              <a:buNone/>
            </a:pPr>
            <a:endParaRPr>
              <a:latin typeface="Lato"/>
              <a:ea typeface="Lato"/>
              <a:cs typeface="Lato"/>
              <a:sym typeface="Lato"/>
            </a:endParaRPr>
          </a:p>
          <a:p>
            <a:pPr marL="0" lvl="0" indent="0" algn="l" rtl="0">
              <a:lnSpc>
                <a:spcPct val="115000"/>
              </a:lnSpc>
              <a:spcBef>
                <a:spcPts val="0"/>
              </a:spcBef>
              <a:spcAft>
                <a:spcPts val="0"/>
              </a:spcAft>
              <a:buNone/>
            </a:pPr>
            <a:r>
              <a:rPr lang="en" b="1">
                <a:latin typeface="Lato"/>
                <a:ea typeface="Lato"/>
                <a:cs typeface="Lato"/>
                <a:sym typeface="Lato"/>
              </a:rPr>
              <a:t>How? </a:t>
            </a:r>
            <a:r>
              <a:rPr lang="en">
                <a:latin typeface="Lato"/>
                <a:ea typeface="Lato"/>
                <a:cs typeface="Lato"/>
                <a:sym typeface="Lato"/>
              </a:rPr>
              <a:t>By rolling out </a:t>
            </a:r>
            <a:r>
              <a:rPr lang="en" b="1">
                <a:solidFill>
                  <a:srgbClr val="990000"/>
                </a:solidFill>
                <a:latin typeface="Lato"/>
                <a:ea typeface="Lato"/>
                <a:cs typeface="Lato"/>
                <a:sym typeface="Lato"/>
              </a:rPr>
              <a:t>Community-led Development</a:t>
            </a:r>
            <a:r>
              <a:rPr lang="en" b="1">
                <a:solidFill>
                  <a:srgbClr val="E69138"/>
                </a:solidFill>
                <a:latin typeface="Lato"/>
                <a:ea typeface="Lato"/>
                <a:cs typeface="Lato"/>
                <a:sym typeface="Lato"/>
              </a:rPr>
              <a:t> </a:t>
            </a:r>
            <a:r>
              <a:rPr lang="en">
                <a:latin typeface="Lato"/>
                <a:ea typeface="Lato"/>
                <a:cs typeface="Lato"/>
                <a:sym typeface="Lato"/>
              </a:rPr>
              <a:t>across countries</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220"/>
        <p:cNvGrpSpPr/>
        <p:nvPr/>
      </p:nvGrpSpPr>
      <p:grpSpPr>
        <a:xfrm>
          <a:off x="0" y="0"/>
          <a:ext cx="0" cy="0"/>
          <a:chOff x="0" y="0"/>
          <a:chExt cx="0" cy="0"/>
        </a:xfrm>
      </p:grpSpPr>
      <p:sp>
        <p:nvSpPr>
          <p:cNvPr id="221" name="Google Shape;221;p42"/>
          <p:cNvSpPr txBox="1"/>
          <p:nvPr/>
        </p:nvSpPr>
        <p:spPr>
          <a:xfrm>
            <a:off x="984375" y="213500"/>
            <a:ext cx="7207500" cy="82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rgbClr val="E69138"/>
                </a:solidFill>
                <a:latin typeface="Proxima Nova"/>
                <a:ea typeface="Proxima Nova"/>
                <a:cs typeface="Proxima Nova"/>
                <a:sym typeface="Proxima Nova"/>
              </a:rPr>
              <a:t>The Movement for Community-led Development</a:t>
            </a:r>
            <a:endParaRPr sz="1200" b="1">
              <a:solidFill>
                <a:srgbClr val="E69138"/>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600" b="1">
              <a:solidFill>
                <a:srgbClr val="E69138"/>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sz="2000" b="1">
                <a:solidFill>
                  <a:srgbClr val="E69138"/>
                </a:solidFill>
                <a:latin typeface="Proxima Nova"/>
                <a:ea typeface="Proxima Nova"/>
                <a:cs typeface="Proxima Nova"/>
                <a:sym typeface="Proxima Nova"/>
              </a:rPr>
              <a:t>National Chapters</a:t>
            </a:r>
            <a:r>
              <a:rPr lang="en" b="1" i="1">
                <a:solidFill>
                  <a:srgbClr val="E69138"/>
                </a:solidFill>
                <a:latin typeface="Proxima Nova"/>
                <a:ea typeface="Proxima Nova"/>
                <a:cs typeface="Proxima Nova"/>
                <a:sym typeface="Proxima Nova"/>
              </a:rPr>
              <a:t> as of October, 2021</a:t>
            </a:r>
            <a:endParaRPr b="1" i="1">
              <a:solidFill>
                <a:srgbClr val="E69138"/>
              </a:solidFill>
              <a:latin typeface="Proxima Nova"/>
              <a:ea typeface="Proxima Nova"/>
              <a:cs typeface="Proxima Nova"/>
              <a:sym typeface="Proxima Nova"/>
            </a:endParaRPr>
          </a:p>
        </p:txBody>
      </p:sp>
      <p:pic>
        <p:nvPicPr>
          <p:cNvPr id="222" name="Google Shape;222;p42"/>
          <p:cNvPicPr preferRelativeResize="0"/>
          <p:nvPr/>
        </p:nvPicPr>
        <p:blipFill rotWithShape="1">
          <a:blip r:embed="rId3">
            <a:alphaModFix/>
          </a:blip>
          <a:srcRect l="9186" t="13795" r="11068" b="5767"/>
          <a:stretch/>
        </p:blipFill>
        <p:spPr>
          <a:xfrm>
            <a:off x="1101725" y="1146875"/>
            <a:ext cx="6790499" cy="3520726"/>
          </a:xfrm>
          <a:prstGeom prst="rect">
            <a:avLst/>
          </a:prstGeom>
          <a:noFill/>
          <a:ln>
            <a:noFill/>
          </a:ln>
        </p:spPr>
      </p:pic>
      <p:sp>
        <p:nvSpPr>
          <p:cNvPr id="223" name="Google Shape;223;p42"/>
          <p:cNvSpPr txBox="1"/>
          <p:nvPr/>
        </p:nvSpPr>
        <p:spPr>
          <a:xfrm>
            <a:off x="3173740" y="1709187"/>
            <a:ext cx="879600" cy="2001000"/>
          </a:xfrm>
          <a:prstGeom prst="rect">
            <a:avLst/>
          </a:prstGeom>
          <a:solidFill>
            <a:srgbClr val="CFE2F3">
              <a:alpha val="9274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38761D"/>
                </a:solidFill>
                <a:latin typeface="Proxima Nova"/>
                <a:ea typeface="Proxima Nova"/>
                <a:cs typeface="Proxima Nova"/>
                <a:sym typeface="Proxima Nova"/>
              </a:rPr>
              <a:t>Sierra   </a:t>
            </a:r>
            <a:endParaRPr sz="1200" b="1">
              <a:solidFill>
                <a:srgbClr val="38761D"/>
              </a:solidFill>
              <a:latin typeface="Proxima Nova"/>
              <a:ea typeface="Proxima Nova"/>
              <a:cs typeface="Proxima Nova"/>
              <a:sym typeface="Proxima Nova"/>
            </a:endParaRPr>
          </a:p>
          <a:p>
            <a:pPr marL="0" lvl="0" indent="0" algn="l" rtl="0">
              <a:spcBef>
                <a:spcPts val="0"/>
              </a:spcBef>
              <a:spcAft>
                <a:spcPts val="0"/>
              </a:spcAft>
              <a:buNone/>
            </a:pPr>
            <a:r>
              <a:rPr lang="en" sz="1200" b="1">
                <a:solidFill>
                  <a:srgbClr val="38761D"/>
                </a:solidFill>
                <a:latin typeface="Proxima Nova"/>
                <a:ea typeface="Proxima Nova"/>
                <a:cs typeface="Proxima Nova"/>
                <a:sym typeface="Proxima Nova"/>
              </a:rPr>
              <a:t>   Leone*</a:t>
            </a:r>
            <a:endParaRPr sz="1200" b="1">
              <a:solidFill>
                <a:srgbClr val="38761D"/>
              </a:solidFill>
              <a:latin typeface="Proxima Nova"/>
              <a:ea typeface="Proxima Nova"/>
              <a:cs typeface="Proxima Nova"/>
              <a:sym typeface="Proxima Nova"/>
            </a:endParaRPr>
          </a:p>
          <a:p>
            <a:pPr marL="0" lvl="0" indent="0" algn="l" rtl="0">
              <a:spcBef>
                <a:spcPts val="0"/>
              </a:spcBef>
              <a:spcAft>
                <a:spcPts val="0"/>
              </a:spcAft>
              <a:buNone/>
            </a:pPr>
            <a:r>
              <a:rPr lang="en" sz="1200" b="1">
                <a:solidFill>
                  <a:srgbClr val="E69138"/>
                </a:solidFill>
                <a:latin typeface="Proxima Nova"/>
                <a:ea typeface="Proxima Nova"/>
                <a:cs typeface="Proxima Nova"/>
                <a:sym typeface="Proxima Nova"/>
              </a:rPr>
              <a:t>Guinea</a:t>
            </a:r>
            <a:endParaRPr sz="1200" b="1">
              <a:solidFill>
                <a:srgbClr val="E69138"/>
              </a:solidFill>
              <a:latin typeface="Proxima Nova"/>
              <a:ea typeface="Proxima Nova"/>
              <a:cs typeface="Proxima Nova"/>
              <a:sym typeface="Proxima Nova"/>
            </a:endParaRPr>
          </a:p>
          <a:p>
            <a:pPr marL="0" lvl="0" indent="0" algn="l" rtl="0">
              <a:spcBef>
                <a:spcPts val="0"/>
              </a:spcBef>
              <a:spcAft>
                <a:spcPts val="0"/>
              </a:spcAft>
              <a:buNone/>
            </a:pPr>
            <a:r>
              <a:rPr lang="en" sz="1200" b="1">
                <a:solidFill>
                  <a:srgbClr val="E69138"/>
                </a:solidFill>
                <a:latin typeface="Proxima Nova"/>
                <a:ea typeface="Proxima Nova"/>
                <a:cs typeface="Proxima Nova"/>
                <a:sym typeface="Proxima Nova"/>
              </a:rPr>
              <a:t>CAR</a:t>
            </a:r>
            <a:endParaRPr sz="1200" b="1">
              <a:solidFill>
                <a:srgbClr val="E69138"/>
              </a:solidFill>
              <a:latin typeface="Proxima Nova"/>
              <a:ea typeface="Proxima Nova"/>
              <a:cs typeface="Proxima Nova"/>
              <a:sym typeface="Proxima Nova"/>
            </a:endParaRPr>
          </a:p>
          <a:p>
            <a:pPr marL="0" lvl="0" indent="0" algn="l" rtl="0">
              <a:spcBef>
                <a:spcPts val="0"/>
              </a:spcBef>
              <a:spcAft>
                <a:spcPts val="0"/>
              </a:spcAft>
              <a:buNone/>
            </a:pPr>
            <a:r>
              <a:rPr lang="en" b="1">
                <a:solidFill>
                  <a:srgbClr val="CB4B11"/>
                </a:solidFill>
                <a:latin typeface="Proxima Nova"/>
                <a:ea typeface="Proxima Nova"/>
                <a:cs typeface="Proxima Nova"/>
                <a:sym typeface="Proxima Nova"/>
              </a:rPr>
              <a:t>Liberia</a:t>
            </a:r>
            <a:r>
              <a:rPr lang="en" b="1">
                <a:solidFill>
                  <a:srgbClr val="1155CC"/>
                </a:solidFill>
                <a:latin typeface="Proxima Nova"/>
                <a:ea typeface="Proxima Nova"/>
                <a:cs typeface="Proxima Nova"/>
                <a:sym typeface="Proxima Nova"/>
              </a:rPr>
              <a:t>*</a:t>
            </a:r>
            <a:endParaRPr b="1">
              <a:solidFill>
                <a:srgbClr val="1155CC"/>
              </a:solidFill>
              <a:latin typeface="Proxima Nova"/>
              <a:ea typeface="Proxima Nova"/>
              <a:cs typeface="Proxima Nova"/>
              <a:sym typeface="Proxima Nova"/>
            </a:endParaRPr>
          </a:p>
          <a:p>
            <a:pPr marL="0" lvl="0" indent="0" algn="l" rtl="0">
              <a:spcBef>
                <a:spcPts val="0"/>
              </a:spcBef>
              <a:spcAft>
                <a:spcPts val="0"/>
              </a:spcAft>
              <a:buNone/>
            </a:pPr>
            <a:r>
              <a:rPr lang="en" b="1">
                <a:solidFill>
                  <a:srgbClr val="CB4B11"/>
                </a:solidFill>
                <a:latin typeface="Proxima Nova"/>
                <a:ea typeface="Proxima Nova"/>
                <a:cs typeface="Proxima Nova"/>
                <a:sym typeface="Proxima Nova"/>
              </a:rPr>
              <a:t>Ghana</a:t>
            </a:r>
            <a:endParaRPr b="1">
              <a:solidFill>
                <a:srgbClr val="CB4B11"/>
              </a:solidFill>
              <a:latin typeface="Proxima Nova"/>
              <a:ea typeface="Proxima Nova"/>
              <a:cs typeface="Proxima Nova"/>
              <a:sym typeface="Proxima Nova"/>
            </a:endParaRPr>
          </a:p>
          <a:p>
            <a:pPr marL="0" lvl="0" indent="0" algn="l" rtl="0">
              <a:spcBef>
                <a:spcPts val="0"/>
              </a:spcBef>
              <a:spcAft>
                <a:spcPts val="0"/>
              </a:spcAft>
              <a:buNone/>
            </a:pPr>
            <a:r>
              <a:rPr lang="en" b="1">
                <a:solidFill>
                  <a:srgbClr val="CB4B11"/>
                </a:solidFill>
                <a:latin typeface="Proxima Nova"/>
                <a:ea typeface="Proxima Nova"/>
                <a:cs typeface="Proxima Nova"/>
                <a:sym typeface="Proxima Nova"/>
              </a:rPr>
              <a:t>Togo</a:t>
            </a:r>
            <a:endParaRPr b="1">
              <a:solidFill>
                <a:srgbClr val="CB4B11"/>
              </a:solidFill>
              <a:latin typeface="Proxima Nova"/>
              <a:ea typeface="Proxima Nova"/>
              <a:cs typeface="Proxima Nova"/>
              <a:sym typeface="Proxima Nova"/>
            </a:endParaRPr>
          </a:p>
          <a:p>
            <a:pPr marL="0" lvl="0" indent="0" algn="l" rtl="0">
              <a:spcBef>
                <a:spcPts val="0"/>
              </a:spcBef>
              <a:spcAft>
                <a:spcPts val="0"/>
              </a:spcAft>
              <a:buNone/>
            </a:pPr>
            <a:r>
              <a:rPr lang="en" b="1">
                <a:solidFill>
                  <a:srgbClr val="CB4B11"/>
                </a:solidFill>
                <a:latin typeface="Proxima Nova"/>
                <a:ea typeface="Proxima Nova"/>
                <a:cs typeface="Proxima Nova"/>
                <a:sym typeface="Proxima Nova"/>
              </a:rPr>
              <a:t>Benin</a:t>
            </a:r>
            <a:endParaRPr b="1">
              <a:solidFill>
                <a:srgbClr val="CB4B11"/>
              </a:solidFill>
              <a:latin typeface="Proxima Nova"/>
              <a:ea typeface="Proxima Nova"/>
              <a:cs typeface="Proxima Nova"/>
              <a:sym typeface="Proxima Nova"/>
            </a:endParaRPr>
          </a:p>
          <a:p>
            <a:pPr marL="0" lvl="0" indent="0" algn="l" rtl="0">
              <a:spcBef>
                <a:spcPts val="0"/>
              </a:spcBef>
              <a:spcAft>
                <a:spcPts val="0"/>
              </a:spcAft>
              <a:buNone/>
            </a:pPr>
            <a:r>
              <a:rPr lang="en" b="1">
                <a:solidFill>
                  <a:srgbClr val="CB4B11"/>
                </a:solidFill>
                <a:latin typeface="Proxima Nova"/>
                <a:ea typeface="Proxima Nova"/>
                <a:cs typeface="Proxima Nova"/>
                <a:sym typeface="Proxima Nova"/>
              </a:rPr>
              <a:t>Nigeria</a:t>
            </a:r>
            <a:r>
              <a:rPr lang="en" b="1">
                <a:solidFill>
                  <a:srgbClr val="1155CC"/>
                </a:solidFill>
                <a:latin typeface="Proxima Nova"/>
                <a:ea typeface="Proxima Nova"/>
                <a:cs typeface="Proxima Nova"/>
                <a:sym typeface="Proxima Nova"/>
              </a:rPr>
              <a:t>*</a:t>
            </a:r>
            <a:endParaRPr b="1">
              <a:solidFill>
                <a:srgbClr val="1155CC"/>
              </a:solidFill>
              <a:latin typeface="Proxima Nova"/>
              <a:ea typeface="Proxima Nova"/>
              <a:cs typeface="Proxima Nova"/>
              <a:sym typeface="Proxima Nova"/>
            </a:endParaRPr>
          </a:p>
        </p:txBody>
      </p:sp>
      <p:sp>
        <p:nvSpPr>
          <p:cNvPr id="224" name="Google Shape;224;p42"/>
          <p:cNvSpPr txBox="1"/>
          <p:nvPr/>
        </p:nvSpPr>
        <p:spPr>
          <a:xfrm>
            <a:off x="4143857" y="3151228"/>
            <a:ext cx="879600" cy="615600"/>
          </a:xfrm>
          <a:prstGeom prst="rect">
            <a:avLst/>
          </a:prstGeom>
          <a:solidFill>
            <a:srgbClr val="CFE2F3">
              <a:alpha val="8436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CB4B11"/>
                </a:solidFill>
                <a:latin typeface="Proxima Nova"/>
                <a:ea typeface="Proxima Nova"/>
                <a:cs typeface="Proxima Nova"/>
                <a:sym typeface="Proxima Nova"/>
              </a:rPr>
              <a:t>Malawi</a:t>
            </a:r>
            <a:endParaRPr b="1">
              <a:solidFill>
                <a:srgbClr val="CB4B11"/>
              </a:solidFill>
              <a:latin typeface="Proxima Nova"/>
              <a:ea typeface="Proxima Nova"/>
              <a:cs typeface="Proxima Nova"/>
              <a:sym typeface="Proxima Nova"/>
            </a:endParaRPr>
          </a:p>
          <a:p>
            <a:pPr marL="0" lvl="0" indent="0" algn="l" rtl="0">
              <a:spcBef>
                <a:spcPts val="0"/>
              </a:spcBef>
              <a:spcAft>
                <a:spcPts val="0"/>
              </a:spcAft>
              <a:buNone/>
            </a:pPr>
            <a:r>
              <a:rPr lang="en" b="1">
                <a:solidFill>
                  <a:srgbClr val="CB4B11"/>
                </a:solidFill>
                <a:latin typeface="Proxima Nova"/>
                <a:ea typeface="Proxima Nova"/>
                <a:cs typeface="Proxima Nova"/>
                <a:sym typeface="Proxima Nova"/>
              </a:rPr>
              <a:t>Zambia</a:t>
            </a:r>
            <a:endParaRPr b="1">
              <a:solidFill>
                <a:srgbClr val="CB4B11"/>
              </a:solidFill>
              <a:latin typeface="Proxima Nova"/>
              <a:ea typeface="Proxima Nova"/>
              <a:cs typeface="Proxima Nova"/>
              <a:sym typeface="Proxima Nova"/>
            </a:endParaRPr>
          </a:p>
        </p:txBody>
      </p:sp>
      <p:sp>
        <p:nvSpPr>
          <p:cNvPr id="225" name="Google Shape;225;p42"/>
          <p:cNvSpPr txBox="1"/>
          <p:nvPr/>
        </p:nvSpPr>
        <p:spPr>
          <a:xfrm>
            <a:off x="4221177" y="1869413"/>
            <a:ext cx="1073400" cy="1154400"/>
          </a:xfrm>
          <a:prstGeom prst="rect">
            <a:avLst/>
          </a:prstGeom>
          <a:solidFill>
            <a:srgbClr val="CFE2F3">
              <a:alpha val="8939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E69138"/>
                </a:solidFill>
                <a:latin typeface="Proxima Nova"/>
                <a:ea typeface="Proxima Nova"/>
                <a:cs typeface="Proxima Nova"/>
                <a:sym typeface="Proxima Nova"/>
              </a:rPr>
              <a:t>Ethiopia</a:t>
            </a:r>
            <a:endParaRPr sz="1200" b="1">
              <a:solidFill>
                <a:srgbClr val="E69138"/>
              </a:solidFill>
              <a:latin typeface="Proxima Nova"/>
              <a:ea typeface="Proxima Nova"/>
              <a:cs typeface="Proxima Nova"/>
              <a:sym typeface="Proxima Nova"/>
            </a:endParaRPr>
          </a:p>
          <a:p>
            <a:pPr marL="0" lvl="0" indent="0" algn="l" rtl="0">
              <a:spcBef>
                <a:spcPts val="0"/>
              </a:spcBef>
              <a:spcAft>
                <a:spcPts val="0"/>
              </a:spcAft>
              <a:buNone/>
            </a:pPr>
            <a:r>
              <a:rPr lang="en" sz="1200" b="1">
                <a:solidFill>
                  <a:srgbClr val="E69138"/>
                </a:solidFill>
                <a:latin typeface="Proxima Nova"/>
                <a:ea typeface="Proxima Nova"/>
                <a:cs typeface="Proxima Nova"/>
                <a:sym typeface="Proxima Nova"/>
              </a:rPr>
              <a:t>Rwanda</a:t>
            </a:r>
            <a:endParaRPr sz="1200" b="1">
              <a:solidFill>
                <a:srgbClr val="E69138"/>
              </a:solidFill>
              <a:latin typeface="Proxima Nova"/>
              <a:ea typeface="Proxima Nova"/>
              <a:cs typeface="Proxima Nova"/>
              <a:sym typeface="Proxima Nova"/>
            </a:endParaRPr>
          </a:p>
          <a:p>
            <a:pPr marL="0" lvl="0" indent="0" algn="l" rtl="0">
              <a:spcBef>
                <a:spcPts val="0"/>
              </a:spcBef>
              <a:spcAft>
                <a:spcPts val="0"/>
              </a:spcAft>
              <a:buNone/>
            </a:pPr>
            <a:r>
              <a:rPr lang="en" sz="1200" b="1">
                <a:solidFill>
                  <a:srgbClr val="E69138"/>
                </a:solidFill>
                <a:latin typeface="Proxima Nova"/>
                <a:ea typeface="Proxima Nova"/>
                <a:cs typeface="Proxima Nova"/>
                <a:sym typeface="Proxima Nova"/>
              </a:rPr>
              <a:t>DR Congo</a:t>
            </a:r>
            <a:endParaRPr sz="1200" b="1">
              <a:solidFill>
                <a:srgbClr val="E69138"/>
              </a:solidFill>
              <a:latin typeface="Proxima Nova"/>
              <a:ea typeface="Proxima Nova"/>
              <a:cs typeface="Proxima Nova"/>
              <a:sym typeface="Proxima Nova"/>
            </a:endParaRPr>
          </a:p>
          <a:p>
            <a:pPr marL="0" lvl="0" indent="0" algn="l" rtl="0">
              <a:spcBef>
                <a:spcPts val="0"/>
              </a:spcBef>
              <a:spcAft>
                <a:spcPts val="0"/>
              </a:spcAft>
              <a:buNone/>
            </a:pPr>
            <a:r>
              <a:rPr lang="en" sz="1300" b="1">
                <a:solidFill>
                  <a:srgbClr val="CB4B11"/>
                </a:solidFill>
                <a:latin typeface="Proxima Nova"/>
                <a:ea typeface="Proxima Nova"/>
                <a:cs typeface="Proxima Nova"/>
                <a:sym typeface="Proxima Nova"/>
              </a:rPr>
              <a:t>Kenya</a:t>
            </a:r>
            <a:endParaRPr sz="1300" b="1">
              <a:solidFill>
                <a:srgbClr val="CB4B11"/>
              </a:solidFill>
              <a:latin typeface="Proxima Nova"/>
              <a:ea typeface="Proxima Nova"/>
              <a:cs typeface="Proxima Nova"/>
              <a:sym typeface="Proxima Nova"/>
            </a:endParaRPr>
          </a:p>
          <a:p>
            <a:pPr marL="0" lvl="0" indent="0" algn="l" rtl="0">
              <a:spcBef>
                <a:spcPts val="0"/>
              </a:spcBef>
              <a:spcAft>
                <a:spcPts val="0"/>
              </a:spcAft>
              <a:buNone/>
            </a:pPr>
            <a:r>
              <a:rPr lang="en" b="1">
                <a:solidFill>
                  <a:srgbClr val="CB4B11"/>
                </a:solidFill>
                <a:latin typeface="Proxima Nova"/>
                <a:ea typeface="Proxima Nova"/>
                <a:cs typeface="Proxima Nova"/>
                <a:sym typeface="Proxima Nova"/>
              </a:rPr>
              <a:t>Uganda</a:t>
            </a:r>
            <a:endParaRPr b="1">
              <a:solidFill>
                <a:srgbClr val="CB4B11"/>
              </a:solidFill>
              <a:latin typeface="Proxima Nova"/>
              <a:ea typeface="Proxima Nova"/>
              <a:cs typeface="Proxima Nova"/>
              <a:sym typeface="Proxima Nova"/>
            </a:endParaRPr>
          </a:p>
        </p:txBody>
      </p:sp>
      <p:sp>
        <p:nvSpPr>
          <p:cNvPr id="226" name="Google Shape;226;p42"/>
          <p:cNvSpPr txBox="1"/>
          <p:nvPr/>
        </p:nvSpPr>
        <p:spPr>
          <a:xfrm>
            <a:off x="1205729" y="1709187"/>
            <a:ext cx="789300" cy="615600"/>
          </a:xfrm>
          <a:prstGeom prst="rect">
            <a:avLst/>
          </a:prstGeom>
          <a:solidFill>
            <a:srgbClr val="CFE2F3">
              <a:alpha val="8603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CB4B11"/>
                </a:solidFill>
                <a:latin typeface="Proxima Nova"/>
                <a:ea typeface="Proxima Nova"/>
                <a:cs typeface="Proxima Nova"/>
                <a:sym typeface="Proxima Nova"/>
              </a:rPr>
              <a:t>USA</a:t>
            </a:r>
            <a:endParaRPr b="1">
              <a:solidFill>
                <a:srgbClr val="CB4B11"/>
              </a:solidFill>
              <a:latin typeface="Proxima Nova"/>
              <a:ea typeface="Proxima Nova"/>
              <a:cs typeface="Proxima Nova"/>
              <a:sym typeface="Proxima Nova"/>
            </a:endParaRPr>
          </a:p>
          <a:p>
            <a:pPr marL="0" lvl="0" indent="0" algn="l" rtl="0">
              <a:spcBef>
                <a:spcPts val="0"/>
              </a:spcBef>
              <a:spcAft>
                <a:spcPts val="0"/>
              </a:spcAft>
              <a:buNone/>
            </a:pPr>
            <a:r>
              <a:rPr lang="en" b="1">
                <a:solidFill>
                  <a:srgbClr val="CB4B11"/>
                </a:solidFill>
                <a:latin typeface="Proxima Nova"/>
                <a:ea typeface="Proxima Nova"/>
                <a:cs typeface="Proxima Nova"/>
                <a:sym typeface="Proxima Nova"/>
              </a:rPr>
              <a:t>Mexico</a:t>
            </a:r>
            <a:endParaRPr sz="1200" b="1">
              <a:solidFill>
                <a:srgbClr val="E69138"/>
              </a:solidFill>
              <a:latin typeface="Proxima Nova"/>
              <a:ea typeface="Proxima Nova"/>
              <a:cs typeface="Proxima Nova"/>
              <a:sym typeface="Proxima Nova"/>
            </a:endParaRPr>
          </a:p>
        </p:txBody>
      </p:sp>
      <p:sp>
        <p:nvSpPr>
          <p:cNvPr id="227" name="Google Shape;227;p42"/>
          <p:cNvSpPr txBox="1"/>
          <p:nvPr/>
        </p:nvSpPr>
        <p:spPr>
          <a:xfrm>
            <a:off x="3757262" y="1228506"/>
            <a:ext cx="1214400" cy="400200"/>
          </a:xfrm>
          <a:prstGeom prst="rect">
            <a:avLst/>
          </a:prstGeom>
          <a:solidFill>
            <a:srgbClr val="CFE2F3">
              <a:alpha val="8603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CB4B11"/>
                </a:solidFill>
                <a:latin typeface="Proxima Nova"/>
                <a:ea typeface="Proxima Nova"/>
                <a:cs typeface="Proxima Nova"/>
                <a:sym typeface="Proxima Nova"/>
              </a:rPr>
              <a:t>Netherlands</a:t>
            </a:r>
            <a:endParaRPr b="1">
              <a:solidFill>
                <a:srgbClr val="CB4B11"/>
              </a:solidFill>
              <a:latin typeface="Proxima Nova"/>
              <a:ea typeface="Proxima Nova"/>
              <a:cs typeface="Proxima Nova"/>
              <a:sym typeface="Proxima Nova"/>
            </a:endParaRPr>
          </a:p>
        </p:txBody>
      </p:sp>
      <p:sp>
        <p:nvSpPr>
          <p:cNvPr id="228" name="Google Shape;228;p42"/>
          <p:cNvSpPr txBox="1"/>
          <p:nvPr/>
        </p:nvSpPr>
        <p:spPr>
          <a:xfrm>
            <a:off x="5844879" y="2029640"/>
            <a:ext cx="1035600" cy="554100"/>
          </a:xfrm>
          <a:prstGeom prst="rect">
            <a:avLst/>
          </a:prstGeom>
          <a:solidFill>
            <a:srgbClr val="CFE2F3">
              <a:alpha val="9050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E69138"/>
                </a:solidFill>
                <a:latin typeface="Proxima Nova"/>
                <a:ea typeface="Proxima Nova"/>
                <a:cs typeface="Proxima Nova"/>
                <a:sym typeface="Proxima Nova"/>
              </a:rPr>
              <a:t>India</a:t>
            </a:r>
            <a:endParaRPr sz="1200" b="1">
              <a:solidFill>
                <a:srgbClr val="E69138"/>
              </a:solidFill>
              <a:latin typeface="Proxima Nova"/>
              <a:ea typeface="Proxima Nova"/>
              <a:cs typeface="Proxima Nova"/>
              <a:sym typeface="Proxima Nova"/>
            </a:endParaRPr>
          </a:p>
          <a:p>
            <a:pPr marL="0" lvl="0" indent="0" algn="l" rtl="0">
              <a:spcBef>
                <a:spcPts val="0"/>
              </a:spcBef>
              <a:spcAft>
                <a:spcPts val="0"/>
              </a:spcAft>
              <a:buNone/>
            </a:pPr>
            <a:r>
              <a:rPr lang="en" sz="1200" b="1">
                <a:solidFill>
                  <a:srgbClr val="E69138"/>
                </a:solidFill>
                <a:latin typeface="Proxima Nova"/>
                <a:ea typeface="Proxima Nova"/>
                <a:cs typeface="Proxima Nova"/>
                <a:sym typeface="Proxima Nova"/>
              </a:rPr>
              <a:t>Philippines</a:t>
            </a:r>
            <a:endParaRPr sz="1200" b="1">
              <a:solidFill>
                <a:srgbClr val="E69138"/>
              </a:solidFill>
              <a:latin typeface="Proxima Nova"/>
              <a:ea typeface="Proxima Nova"/>
              <a:cs typeface="Proxima Nova"/>
              <a:sym typeface="Proxima Nova"/>
            </a:endParaRPr>
          </a:p>
        </p:txBody>
      </p:sp>
      <p:sp>
        <p:nvSpPr>
          <p:cNvPr id="229" name="Google Shape;229;p42"/>
          <p:cNvSpPr txBox="1"/>
          <p:nvPr/>
        </p:nvSpPr>
        <p:spPr>
          <a:xfrm>
            <a:off x="1515006" y="2670547"/>
            <a:ext cx="1035600" cy="738900"/>
          </a:xfrm>
          <a:prstGeom prst="rect">
            <a:avLst/>
          </a:prstGeom>
          <a:solidFill>
            <a:srgbClr val="CFE2F3">
              <a:alpha val="9274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E69138"/>
                </a:solidFill>
                <a:latin typeface="Proxima Nova"/>
                <a:ea typeface="Proxima Nova"/>
                <a:cs typeface="Proxima Nova"/>
                <a:sym typeface="Proxima Nova"/>
              </a:rPr>
              <a:t>Haiti</a:t>
            </a:r>
            <a:endParaRPr sz="1200" b="1">
              <a:solidFill>
                <a:srgbClr val="E69138"/>
              </a:solidFill>
              <a:latin typeface="Proxima Nova"/>
              <a:ea typeface="Proxima Nova"/>
              <a:cs typeface="Proxima Nova"/>
              <a:sym typeface="Proxima Nova"/>
            </a:endParaRPr>
          </a:p>
          <a:p>
            <a:pPr marL="0" lvl="0" indent="0" algn="l" rtl="0">
              <a:spcBef>
                <a:spcPts val="0"/>
              </a:spcBef>
              <a:spcAft>
                <a:spcPts val="0"/>
              </a:spcAft>
              <a:buNone/>
            </a:pPr>
            <a:r>
              <a:rPr lang="en" sz="1200" b="1">
                <a:solidFill>
                  <a:srgbClr val="E69138"/>
                </a:solidFill>
                <a:latin typeface="Proxima Nova"/>
                <a:ea typeface="Proxima Nova"/>
                <a:cs typeface="Proxima Nova"/>
                <a:sym typeface="Proxima Nova"/>
              </a:rPr>
              <a:t>Venezuela</a:t>
            </a:r>
            <a:endParaRPr sz="1200" b="1">
              <a:solidFill>
                <a:srgbClr val="E69138"/>
              </a:solidFill>
              <a:latin typeface="Proxima Nova"/>
              <a:ea typeface="Proxima Nova"/>
              <a:cs typeface="Proxima Nova"/>
              <a:sym typeface="Proxima Nova"/>
            </a:endParaRPr>
          </a:p>
          <a:p>
            <a:pPr marL="0" lvl="0" indent="0" algn="l" rtl="0">
              <a:spcBef>
                <a:spcPts val="0"/>
              </a:spcBef>
              <a:spcAft>
                <a:spcPts val="0"/>
              </a:spcAft>
              <a:buNone/>
            </a:pPr>
            <a:r>
              <a:rPr lang="en" sz="1200" b="1">
                <a:solidFill>
                  <a:srgbClr val="E69138"/>
                </a:solidFill>
                <a:latin typeface="Proxima Nova"/>
                <a:ea typeface="Proxima Nova"/>
                <a:cs typeface="Proxima Nova"/>
                <a:sym typeface="Proxima Nova"/>
              </a:rPr>
              <a:t>Colombia</a:t>
            </a:r>
            <a:endParaRPr sz="1200" b="1">
              <a:solidFill>
                <a:srgbClr val="E69138"/>
              </a:solidFill>
              <a:latin typeface="Proxima Nova"/>
              <a:ea typeface="Proxima Nova"/>
              <a:cs typeface="Proxima Nova"/>
              <a:sym typeface="Proxima Nova"/>
            </a:endParaRPr>
          </a:p>
        </p:txBody>
      </p:sp>
      <p:sp>
        <p:nvSpPr>
          <p:cNvPr id="230" name="Google Shape;230;p42"/>
          <p:cNvSpPr txBox="1"/>
          <p:nvPr/>
        </p:nvSpPr>
        <p:spPr>
          <a:xfrm>
            <a:off x="4877000" y="3618649"/>
            <a:ext cx="24813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666666"/>
                </a:solidFill>
                <a:latin typeface="Proxima Nova"/>
                <a:ea typeface="Proxima Nova"/>
                <a:cs typeface="Proxima Nova"/>
                <a:sym typeface="Proxima Nova"/>
              </a:rPr>
              <a:t>Key</a:t>
            </a:r>
            <a:endParaRPr b="1">
              <a:solidFill>
                <a:srgbClr val="666666"/>
              </a:solidFill>
              <a:latin typeface="Proxima Nova"/>
              <a:ea typeface="Proxima Nova"/>
              <a:cs typeface="Proxima Nova"/>
              <a:sym typeface="Proxima Nova"/>
            </a:endParaRPr>
          </a:p>
          <a:p>
            <a:pPr marL="0" lvl="0" indent="0" algn="l" rtl="0">
              <a:spcBef>
                <a:spcPts val="0"/>
              </a:spcBef>
              <a:spcAft>
                <a:spcPts val="0"/>
              </a:spcAft>
              <a:buNone/>
            </a:pPr>
            <a:r>
              <a:rPr lang="en" b="1">
                <a:solidFill>
                  <a:srgbClr val="CC0000"/>
                </a:solidFill>
                <a:latin typeface="Proxima Nova"/>
                <a:ea typeface="Proxima Nova"/>
                <a:cs typeface="Proxima Nova"/>
                <a:sym typeface="Proxima Nova"/>
              </a:rPr>
              <a:t>- </a:t>
            </a:r>
            <a:r>
              <a:rPr lang="en" b="1">
                <a:solidFill>
                  <a:srgbClr val="990000"/>
                </a:solidFill>
                <a:latin typeface="Proxima Nova"/>
                <a:ea typeface="Proxima Nova"/>
                <a:cs typeface="Proxima Nova"/>
                <a:sym typeface="Proxima Nova"/>
              </a:rPr>
              <a:t>Formal Chapter</a:t>
            </a:r>
            <a:endParaRPr b="1">
              <a:solidFill>
                <a:srgbClr val="990000"/>
              </a:solidFill>
              <a:latin typeface="Proxima Nova"/>
              <a:ea typeface="Proxima Nova"/>
              <a:cs typeface="Proxima Nova"/>
              <a:sym typeface="Proxima Nova"/>
            </a:endParaRPr>
          </a:p>
          <a:p>
            <a:pPr marL="0" lvl="0" indent="0" algn="l" rtl="0">
              <a:spcBef>
                <a:spcPts val="0"/>
              </a:spcBef>
              <a:spcAft>
                <a:spcPts val="0"/>
              </a:spcAft>
              <a:buNone/>
            </a:pPr>
            <a:r>
              <a:rPr lang="en" sz="1200" b="1">
                <a:solidFill>
                  <a:srgbClr val="E69138"/>
                </a:solidFill>
                <a:latin typeface="Proxima Nova"/>
                <a:ea typeface="Proxima Nova"/>
                <a:cs typeface="Proxima Nova"/>
                <a:sym typeface="Proxima Nova"/>
              </a:rPr>
              <a:t>-  </a:t>
            </a:r>
            <a:r>
              <a:rPr lang="en" sz="1200" b="1">
                <a:solidFill>
                  <a:srgbClr val="F9CB9C"/>
                </a:solidFill>
                <a:latin typeface="Proxima Nova"/>
                <a:ea typeface="Proxima Nova"/>
                <a:cs typeface="Proxima Nova"/>
                <a:sym typeface="Proxima Nova"/>
              </a:rPr>
              <a:t>In development / participating</a:t>
            </a:r>
            <a:endParaRPr sz="1200" b="1">
              <a:solidFill>
                <a:srgbClr val="F9CB9C"/>
              </a:solidFill>
              <a:latin typeface="Proxima Nova"/>
              <a:ea typeface="Proxima Nova"/>
              <a:cs typeface="Proxima Nova"/>
              <a:sym typeface="Proxima Nova"/>
            </a:endParaRPr>
          </a:p>
          <a:p>
            <a:pPr marL="0" lvl="0" indent="0" algn="l" rtl="0">
              <a:spcBef>
                <a:spcPts val="0"/>
              </a:spcBef>
              <a:spcAft>
                <a:spcPts val="0"/>
              </a:spcAft>
              <a:buNone/>
            </a:pPr>
            <a:r>
              <a:rPr lang="en" sz="1200" b="1">
                <a:solidFill>
                  <a:srgbClr val="1155CC"/>
                </a:solidFill>
                <a:latin typeface="Proxima Nova"/>
                <a:ea typeface="Proxima Nova"/>
                <a:cs typeface="Proxima Nova"/>
                <a:sym typeface="Proxima Nova"/>
              </a:rPr>
              <a:t>* Launched in 2020</a:t>
            </a:r>
            <a:endParaRPr sz="1200" b="1">
              <a:solidFill>
                <a:srgbClr val="1155CC"/>
              </a:solidFill>
              <a:latin typeface="Proxima Nova"/>
              <a:ea typeface="Proxima Nova"/>
              <a:cs typeface="Proxima Nova"/>
              <a:sym typeface="Proxima Nova"/>
            </a:endParaRPr>
          </a:p>
          <a:p>
            <a:pPr marL="0" lvl="0" indent="0" algn="l" rtl="0">
              <a:spcBef>
                <a:spcPts val="0"/>
              </a:spcBef>
              <a:spcAft>
                <a:spcPts val="0"/>
              </a:spcAft>
              <a:buNone/>
            </a:pPr>
            <a:r>
              <a:rPr lang="en" sz="1200" b="1">
                <a:solidFill>
                  <a:srgbClr val="38761D"/>
                </a:solidFill>
                <a:latin typeface="Proxima Nova"/>
                <a:ea typeface="Proxima Nova"/>
                <a:cs typeface="Proxima Nova"/>
                <a:sym typeface="Proxima Nova"/>
              </a:rPr>
              <a:t>*Launching in December, 2021</a:t>
            </a:r>
            <a:endParaRPr sz="1200" b="1">
              <a:solidFill>
                <a:srgbClr val="38761D"/>
              </a:solidFill>
              <a:latin typeface="Proxima Nova"/>
              <a:ea typeface="Proxima Nova"/>
              <a:cs typeface="Proxima Nova"/>
              <a:sym typeface="Proxima Nova"/>
            </a:endParaRPr>
          </a:p>
        </p:txBody>
      </p:sp>
      <p:pic>
        <p:nvPicPr>
          <p:cNvPr id="231" name="Google Shape;231;p42"/>
          <p:cNvPicPr preferRelativeResize="0"/>
          <p:nvPr/>
        </p:nvPicPr>
        <p:blipFill>
          <a:blip r:embed="rId4">
            <a:alphaModFix/>
          </a:blip>
          <a:stretch>
            <a:fillRect/>
          </a:stretch>
        </p:blipFill>
        <p:spPr>
          <a:xfrm>
            <a:off x="3018312" y="3822178"/>
            <a:ext cx="862539" cy="825736"/>
          </a:xfrm>
          <a:prstGeom prst="rect">
            <a:avLst/>
          </a:prstGeom>
          <a:noFill/>
          <a:ln>
            <a:noFill/>
          </a:ln>
        </p:spPr>
      </p:pic>
      <p:pic>
        <p:nvPicPr>
          <p:cNvPr id="232" name="Google Shape;232;p42"/>
          <p:cNvPicPr preferRelativeResize="0"/>
          <p:nvPr/>
        </p:nvPicPr>
        <p:blipFill>
          <a:blip r:embed="rId4">
            <a:alphaModFix/>
          </a:blip>
          <a:stretch>
            <a:fillRect/>
          </a:stretch>
        </p:blipFill>
        <p:spPr>
          <a:xfrm flipH="1">
            <a:off x="2207226" y="1794768"/>
            <a:ext cx="789325" cy="708409"/>
          </a:xfrm>
          <a:prstGeom prst="rect">
            <a:avLst/>
          </a:prstGeom>
          <a:noFill/>
          <a:ln>
            <a:noFill/>
          </a:ln>
        </p:spPr>
      </p:pic>
      <p:pic>
        <p:nvPicPr>
          <p:cNvPr id="233" name="Google Shape;233;p42"/>
          <p:cNvPicPr preferRelativeResize="0"/>
          <p:nvPr/>
        </p:nvPicPr>
        <p:blipFill>
          <a:blip r:embed="rId4">
            <a:alphaModFix/>
          </a:blip>
          <a:stretch>
            <a:fillRect/>
          </a:stretch>
        </p:blipFill>
        <p:spPr>
          <a:xfrm flipH="1">
            <a:off x="5514581" y="2814653"/>
            <a:ext cx="676059" cy="64721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1572</Words>
  <Application>Microsoft Office PowerPoint</Application>
  <PresentationFormat>On-screen Show (16:9)</PresentationFormat>
  <Paragraphs>254</Paragraphs>
  <Slides>20</Slides>
  <Notes>16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20</vt:i4>
      </vt:variant>
    </vt:vector>
  </HeadingPairs>
  <TitlesOfParts>
    <vt:vector size="32" baseType="lpstr">
      <vt:lpstr>Arial Rounded MT Bold</vt:lpstr>
      <vt:lpstr>Proxima Nova</vt:lpstr>
      <vt:lpstr>Calibri Light</vt:lpstr>
      <vt:lpstr>Arial</vt:lpstr>
      <vt:lpstr>Raleway</vt:lpstr>
      <vt:lpstr>Calibri</vt:lpstr>
      <vt:lpstr>Lato</vt:lpstr>
      <vt:lpstr>Roboto</vt:lpstr>
      <vt:lpstr>Simple Light</vt:lpstr>
      <vt:lpstr>Swiss</vt:lpstr>
      <vt:lpstr>Simple Light</vt:lpstr>
      <vt:lpstr>Office Theme</vt:lpstr>
      <vt:lpstr>Fostering Authentic, Sustainable Community-led Development  Lessons from our National Chapters   Partos Gathering, October 14, 2021</vt:lpstr>
      <vt:lpstr>What is a community?</vt:lpstr>
      <vt:lpstr>Basis of a community </vt:lpstr>
      <vt:lpstr>Who can speak on behalf of the community?</vt:lpstr>
      <vt:lpstr>The Movement for Community-Led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Authentic, Sustainable Community-led Development  Lessons from our National Chapters   Partos Gathering, October 14, 2021</dc:title>
  <dc:creator>HP</dc:creator>
  <cp:lastModifiedBy>HP</cp:lastModifiedBy>
  <cp:revision>4</cp:revision>
  <dcterms:modified xsi:type="dcterms:W3CDTF">2021-10-14T11:56:17Z</dcterms:modified>
</cp:coreProperties>
</file>